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7" r:id="rId2"/>
    <p:sldId id="350" r:id="rId3"/>
    <p:sldId id="358" r:id="rId4"/>
    <p:sldId id="357" r:id="rId5"/>
    <p:sldId id="359" r:id="rId6"/>
    <p:sldId id="403" r:id="rId7"/>
    <p:sldId id="365" r:id="rId8"/>
    <p:sldId id="366" r:id="rId9"/>
    <p:sldId id="404" r:id="rId10"/>
    <p:sldId id="405" r:id="rId11"/>
    <p:sldId id="406" r:id="rId12"/>
    <p:sldId id="346" r:id="rId13"/>
    <p:sldId id="347" r:id="rId14"/>
    <p:sldId id="348" r:id="rId15"/>
    <p:sldId id="349" r:id="rId16"/>
    <p:sldId id="361" r:id="rId17"/>
    <p:sldId id="367" r:id="rId18"/>
    <p:sldId id="369" r:id="rId19"/>
    <p:sldId id="379" r:id="rId20"/>
    <p:sldId id="380" r:id="rId21"/>
    <p:sldId id="368" r:id="rId22"/>
    <p:sldId id="381" r:id="rId23"/>
    <p:sldId id="370" r:id="rId24"/>
    <p:sldId id="342" r:id="rId25"/>
    <p:sldId id="378" r:id="rId26"/>
    <p:sldId id="397" r:id="rId27"/>
    <p:sldId id="377" r:id="rId28"/>
    <p:sldId id="398" r:id="rId29"/>
    <p:sldId id="399" r:id="rId30"/>
    <p:sldId id="402" r:id="rId31"/>
    <p:sldId id="400" r:id="rId32"/>
    <p:sldId id="401" r:id="rId33"/>
    <p:sldId id="382" r:id="rId34"/>
    <p:sldId id="395" r:id="rId35"/>
    <p:sldId id="388" r:id="rId36"/>
    <p:sldId id="396" r:id="rId37"/>
    <p:sldId id="390" r:id="rId38"/>
    <p:sldId id="394" r:id="rId39"/>
    <p:sldId id="393" r:id="rId40"/>
    <p:sldId id="392" r:id="rId41"/>
    <p:sldId id="391" r:id="rId42"/>
    <p:sldId id="389" r:id="rId43"/>
    <p:sldId id="372" r:id="rId44"/>
    <p:sldId id="362" r:id="rId45"/>
    <p:sldId id="371" r:id="rId46"/>
    <p:sldId id="364" r:id="rId47"/>
    <p:sldId id="341" r:id="rId48"/>
    <p:sldId id="352" r:id="rId49"/>
    <p:sldId id="376" r:id="rId50"/>
    <p:sldId id="373" r:id="rId51"/>
    <p:sldId id="375" r:id="rId52"/>
    <p:sldId id="374" r:id="rId53"/>
    <p:sldId id="384" r:id="rId54"/>
    <p:sldId id="385" r:id="rId55"/>
    <p:sldId id="386" r:id="rId56"/>
    <p:sldId id="387" r:id="rId5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2CF8-CF8E-4086-8A41-AD8C3968134B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727F9-E310-4804-A53A-E3F76688B7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どちらが速い？どうしてさとしなの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EF0C-411B-4A54-ACF6-F5C7A4875FE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15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だれが一番速いの　どうして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EF0C-411B-4A54-ACF6-F5C7A4875FE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54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EA01B-1E2E-4251-B1A9-9245024A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7743FE-8668-4D2A-A469-7D6187277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9017D-8F5A-4AD2-AC95-E950591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93779-5511-49D5-A51B-F1610B65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C78CB-E65C-42AB-8E69-CF819A51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00F94-6CF9-4BE9-B554-571A5975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86A50-5843-4A8A-8C0B-57F75CD0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5896C-8BBD-4C66-8FC4-2DE969A4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956E2-1B37-419C-87AF-1A25345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7870E-09B7-45C1-A344-A1DBB44D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B97846-22E3-4EEB-9560-60CF90A0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17B4C5-0446-4B07-BEE9-0B7FA0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C297C-D307-4AB1-8047-F923E0A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50C1C-3CCB-4524-BFD0-6A5D05DF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89A4E-F654-4E00-8EF4-10546E2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33BDA-558B-41F0-88D4-422CE5B1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A5ED93-1958-491C-A200-95C36DE3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164D6-B34D-4A9D-8E2B-4474E11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6A1D8E-5D13-4A64-B679-C396582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75713-320C-4144-A9E0-562557A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80D1E-8DCE-47A1-AE6F-1A48A2F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5C45D-28EB-4C3C-B00D-5CF556A6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42332-698B-42F7-9ADF-39B9FBBB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93AAF-AC67-47CF-B859-14992CA4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598FB-2F9F-40A2-9BB3-5D9245D7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66CE8-024C-4AFF-9C51-52C1D41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08420-C245-49A0-8C2E-7281807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5222B1-BA5A-4DCF-BB3D-003CEB2D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3EF0E-35CA-4CA5-9962-047F2122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9B437-79F4-4B10-B29D-CDAF1DC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271D37-6853-4009-969E-6FE78F09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0B108-CFE9-4E3A-82D8-0D5EEDE2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920D2-0A7D-4548-80DD-EE6C0D2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FE3457-9B1E-4093-93CB-57FBAB07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314574-FD9D-4907-B53C-8A0B2593F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BA59BB-5D1B-4EEB-9D8A-6ACBA097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F695D6-390E-4E49-835E-03F9A4A1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5E2E1A-2955-4475-AD3E-4EC7966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7F0E81-53BC-48F0-87BC-76CF301A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0F324-233E-46B6-B464-CC0EC39A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E4D2F3-AF76-4675-9201-E2BECC05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8B830F-508E-4940-A612-A9E09222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10B661-11DB-4389-B43B-BE171FC1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104F12-4CF3-473D-B4B1-EBA1F93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675F24-B5EA-4EEC-B422-1EDC8398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164C5-CBCD-42DF-BF3D-D1E0734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B08E0-42E9-4C43-BAFE-5B0932D5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767225-9412-46A8-91D3-F3631E73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49FF9-4DEC-4F2F-84F2-F5B3B738B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5015F-2D68-432C-9604-417A3206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4F9B1-07F6-41C7-BB9C-CF0B6041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A18F91-1B46-4F96-B3E1-B777C1A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F43B-BE91-4A48-8700-03E0E942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A21674-F084-424B-9DE4-847D6CE3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51D0C8-BA38-4304-ACF8-AD26E364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4107F5-0035-482B-A644-B26EF25B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1445AA-C7AF-46C4-8A27-9171F76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FBCA39-27B4-40BE-9ABA-D9FC17EA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431907-1444-40FA-ACE0-DC5C1C62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D4F9DC-B80C-4062-BE0D-060CA66C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9CC11-52A4-4718-A6E7-80B173163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BB4DCD-64BA-4478-BAE7-67E8FC654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43267-7F7A-4B8E-B108-BE9D4762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729289" y="247271"/>
            <a:ext cx="160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速さ</a:t>
            </a:r>
            <a:endParaRPr kumimoji="1" lang="ja-JP" altLang="en-US" sz="3600" b="1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25DF462-4BBE-41A2-A971-2336F6DA5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7529" y="917039"/>
            <a:ext cx="2507791" cy="14192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186775F-0E43-4BE8-8E27-2E74EB714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4" y="5017341"/>
            <a:ext cx="4675271" cy="126999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D33ACE0-CEFB-406E-81D4-2C68A1162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3" y="5087762"/>
            <a:ext cx="2790825" cy="13716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153CA92-71EF-49F5-85A7-3484EFDC9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3" y="2526380"/>
            <a:ext cx="1749367" cy="83992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DC703E8-5EC1-44EE-AB87-641A33928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01" y="3809122"/>
            <a:ext cx="5254752" cy="79248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4EADDC2-5AAC-4636-948C-779D552EA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56" y="625608"/>
            <a:ext cx="2224964" cy="222496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AA1784E-4AAE-46AD-92EF-655162C537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23" y="3428920"/>
            <a:ext cx="3024311" cy="130045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229C38-7E49-4F8F-8249-90B83BDCE8DC}"/>
              </a:ext>
            </a:extLst>
          </p:cNvPr>
          <p:cNvSpPr txBox="1"/>
          <p:nvPr/>
        </p:nvSpPr>
        <p:spPr>
          <a:xfrm>
            <a:off x="4073007" y="132637"/>
            <a:ext cx="552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どっちが速い！</a:t>
            </a:r>
            <a:endParaRPr kumimoji="1" lang="ja-JP" altLang="en-US" sz="3600" b="1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F7DEF88-82D0-4ADE-A865-B3620A1394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2" y="2499749"/>
            <a:ext cx="3748748" cy="10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E256C4-1A1C-4D8C-9F9F-4A38012AC18F}"/>
              </a:ext>
            </a:extLst>
          </p:cNvPr>
          <p:cNvSpPr txBox="1"/>
          <p:nvPr/>
        </p:nvSpPr>
        <p:spPr>
          <a:xfrm>
            <a:off x="571476" y="69402"/>
            <a:ext cx="582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分間走の記録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5899C5-7FAA-4127-A62E-F51981B20846}"/>
              </a:ext>
            </a:extLst>
          </p:cNvPr>
          <p:cNvSpPr txBox="1"/>
          <p:nvPr/>
        </p:nvSpPr>
        <p:spPr>
          <a:xfrm>
            <a:off x="5566447" y="128850"/>
            <a:ext cx="349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時間　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F8F54-79B9-4746-B9F5-6BF696EECB04}"/>
              </a:ext>
            </a:extLst>
          </p:cNvPr>
          <p:cNvSpPr txBox="1"/>
          <p:nvPr/>
        </p:nvSpPr>
        <p:spPr>
          <a:xfrm>
            <a:off x="6279051" y="1496496"/>
            <a:ext cx="564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はやて　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分で</a:t>
            </a:r>
            <a:r>
              <a:rPr lang="en-US" altLang="ja-JP" sz="4000" b="1" dirty="0"/>
              <a:t>1100</a:t>
            </a:r>
            <a:r>
              <a:rPr lang="ja-JP" altLang="en-US" sz="4000" b="1" dirty="0"/>
              <a:t>ｍ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05ED25-98BC-4CC2-B31B-0186A2BF4072}"/>
              </a:ext>
            </a:extLst>
          </p:cNvPr>
          <p:cNvSpPr txBox="1"/>
          <p:nvPr/>
        </p:nvSpPr>
        <p:spPr>
          <a:xfrm>
            <a:off x="5978265" y="735084"/>
            <a:ext cx="35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速いのは</a:t>
            </a:r>
            <a:endParaRPr kumimoji="1"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7B40C2-08E9-4214-932E-181BAD087919}"/>
              </a:ext>
            </a:extLst>
          </p:cNvPr>
          <p:cNvSpPr txBox="1"/>
          <p:nvPr/>
        </p:nvSpPr>
        <p:spPr>
          <a:xfrm>
            <a:off x="8467522" y="732602"/>
            <a:ext cx="240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はやて</a:t>
            </a:r>
            <a:endParaRPr lang="en-US" altLang="ja-JP" sz="4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CA13CA-297D-4337-A56E-82967FA9371E}"/>
              </a:ext>
            </a:extLst>
          </p:cNvPr>
          <p:cNvSpPr txBox="1"/>
          <p:nvPr/>
        </p:nvSpPr>
        <p:spPr>
          <a:xfrm>
            <a:off x="4032962" y="4428366"/>
            <a:ext cx="531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けんた　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分で</a:t>
            </a:r>
            <a:r>
              <a:rPr lang="en-US" altLang="ja-JP" sz="4000" b="1" dirty="0"/>
              <a:t>1000</a:t>
            </a:r>
            <a:r>
              <a:rPr lang="ja-JP" altLang="en-US" sz="4000" b="1" dirty="0"/>
              <a:t>ｍ</a:t>
            </a:r>
            <a:endParaRPr kumimoji="1" lang="ja-JP" altLang="en-US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C12F82-5A9C-4FEA-8348-479882D8E902}"/>
              </a:ext>
            </a:extLst>
          </p:cNvPr>
          <p:cNvSpPr txBox="1"/>
          <p:nvPr/>
        </p:nvSpPr>
        <p:spPr>
          <a:xfrm>
            <a:off x="914402" y="5468355"/>
            <a:ext cx="9397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速さは     　　と　　　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きょり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が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r>
              <a:rPr kumimoji="1" lang="ja-JP" altLang="en-US" sz="4400" b="1" dirty="0">
                <a:solidFill>
                  <a:srgbClr val="FF0000"/>
                </a:solidFill>
              </a:rPr>
              <a:t>わかればくらべられる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762A44F-74F4-462A-9DE2-6FDD889E1AD9}"/>
              </a:ext>
            </a:extLst>
          </p:cNvPr>
          <p:cNvSpPr/>
          <p:nvPr/>
        </p:nvSpPr>
        <p:spPr>
          <a:xfrm>
            <a:off x="2891093" y="5368887"/>
            <a:ext cx="1594846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A5B856C-61B3-4DFA-984C-0306E3C4AB35}"/>
              </a:ext>
            </a:extLst>
          </p:cNvPr>
          <p:cNvSpPr/>
          <p:nvPr/>
        </p:nvSpPr>
        <p:spPr>
          <a:xfrm>
            <a:off x="5260491" y="5368887"/>
            <a:ext cx="2054710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BBE589-C591-4272-AD06-17784F35A139}"/>
              </a:ext>
            </a:extLst>
          </p:cNvPr>
          <p:cNvSpPr txBox="1"/>
          <p:nvPr/>
        </p:nvSpPr>
        <p:spPr>
          <a:xfrm>
            <a:off x="2971864" y="5443219"/>
            <a:ext cx="151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96545C-BD82-4C0A-AD80-0F4599FAC585}"/>
              </a:ext>
            </a:extLst>
          </p:cNvPr>
          <p:cNvSpPr txBox="1"/>
          <p:nvPr/>
        </p:nvSpPr>
        <p:spPr>
          <a:xfrm>
            <a:off x="5441435" y="5399106"/>
            <a:ext cx="224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道のり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5732CB9-6B80-AA41-F8CC-7D2B6842E1F9}"/>
              </a:ext>
            </a:extLst>
          </p:cNvPr>
          <p:cNvCxnSpPr/>
          <p:nvPr/>
        </p:nvCxnSpPr>
        <p:spPr>
          <a:xfrm>
            <a:off x="967858" y="2530514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1074B12-CBA1-69EA-6DC5-B15E4A18BB47}"/>
              </a:ext>
            </a:extLst>
          </p:cNvPr>
          <p:cNvCxnSpPr>
            <a:cxnSpLocks/>
          </p:cNvCxnSpPr>
          <p:nvPr/>
        </p:nvCxnSpPr>
        <p:spPr>
          <a:xfrm>
            <a:off x="9010645" y="1991184"/>
            <a:ext cx="1140908" cy="4061332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4D91DE7-8F73-9764-9BA9-7E8B988B9F80}"/>
              </a:ext>
            </a:extLst>
          </p:cNvPr>
          <p:cNvCxnSpPr/>
          <p:nvPr/>
        </p:nvCxnSpPr>
        <p:spPr>
          <a:xfrm>
            <a:off x="234821" y="5202535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7597400D-1BFE-F190-2E86-FFE863E87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758" flipH="1">
            <a:off x="3175945" y="2842286"/>
            <a:ext cx="1398573" cy="193789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B4FE38-2668-053F-1658-6FCAD7952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780" y="1562685"/>
            <a:ext cx="1393182" cy="17145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4CD15E6-66B0-F73D-58F8-52312B5CF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2137" y="1576298"/>
            <a:ext cx="1502253" cy="254590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2950167-4F80-0CC2-7C8F-6EE013B18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5" y="1813389"/>
            <a:ext cx="2042013" cy="151099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2F5AF9E-BBD5-0FAF-B138-76134BB58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8" y="3095824"/>
            <a:ext cx="2042013" cy="17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DE7BD2-E1FA-4E40-B20E-36A13C642A9C}"/>
              </a:ext>
            </a:extLst>
          </p:cNvPr>
          <p:cNvSpPr txBox="1"/>
          <p:nvPr/>
        </p:nvSpPr>
        <p:spPr>
          <a:xfrm>
            <a:off x="334015" y="5854925"/>
            <a:ext cx="3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速いのは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167293-7CC5-4FC8-A838-34F1B6E07188}"/>
              </a:ext>
            </a:extLst>
          </p:cNvPr>
          <p:cNvSpPr txBox="1"/>
          <p:nvPr/>
        </p:nvSpPr>
        <p:spPr>
          <a:xfrm>
            <a:off x="213528" y="3304327"/>
            <a:ext cx="50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きょり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道のり</a:t>
            </a:r>
            <a:r>
              <a:rPr lang="en-US" altLang="ja-JP" sz="3600" b="1" dirty="0"/>
              <a:t>)</a:t>
            </a:r>
            <a:r>
              <a:rPr kumimoji="1" lang="ja-JP" altLang="en-US" sz="3600" b="1" dirty="0"/>
              <a:t>＝</a:t>
            </a:r>
            <a:r>
              <a:rPr kumimoji="1" lang="en-US" altLang="ja-JP" sz="3600" b="1" dirty="0"/>
              <a:t>50m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9C6E13-D3DA-4C11-B3EE-752991F7110B}"/>
              </a:ext>
            </a:extLst>
          </p:cNvPr>
          <p:cNvSpPr txBox="1"/>
          <p:nvPr/>
        </p:nvSpPr>
        <p:spPr>
          <a:xfrm>
            <a:off x="6280639" y="3428999"/>
            <a:ext cx="349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時間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F973D8-8431-43C9-81EB-46672C9E3901}"/>
              </a:ext>
            </a:extLst>
          </p:cNvPr>
          <p:cNvSpPr txBox="1"/>
          <p:nvPr/>
        </p:nvSpPr>
        <p:spPr>
          <a:xfrm>
            <a:off x="539508" y="4154526"/>
            <a:ext cx="531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さとし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8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C9024F-0A5A-4075-9433-960DDBA428CC}"/>
              </a:ext>
            </a:extLst>
          </p:cNvPr>
          <p:cNvSpPr txBox="1"/>
          <p:nvPr/>
        </p:nvSpPr>
        <p:spPr>
          <a:xfrm>
            <a:off x="539508" y="4919842"/>
            <a:ext cx="52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たいき　</a:t>
            </a:r>
            <a:r>
              <a:rPr lang="en-US" altLang="ja-JP" sz="3600" b="1" dirty="0"/>
              <a:t>50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9</a:t>
            </a:r>
            <a:r>
              <a:rPr lang="ja-JP" altLang="en-US" sz="3600" b="1" dirty="0"/>
              <a:t>秒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22DB85-FCCA-4201-9A11-C3E9849BDEA9}"/>
              </a:ext>
            </a:extLst>
          </p:cNvPr>
          <p:cNvSpPr txBox="1"/>
          <p:nvPr/>
        </p:nvSpPr>
        <p:spPr>
          <a:xfrm>
            <a:off x="6881693" y="4154526"/>
            <a:ext cx="491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はやて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分で</a:t>
            </a:r>
            <a:r>
              <a:rPr lang="en-US" altLang="ja-JP" sz="3600" b="1" dirty="0"/>
              <a:t>1100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BB93DC-FB15-4C16-81C7-EB5A8D48726E}"/>
              </a:ext>
            </a:extLst>
          </p:cNvPr>
          <p:cNvSpPr txBox="1"/>
          <p:nvPr/>
        </p:nvSpPr>
        <p:spPr>
          <a:xfrm>
            <a:off x="6881693" y="4919842"/>
            <a:ext cx="531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けんた　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分で</a:t>
            </a:r>
            <a:r>
              <a:rPr lang="en-US" altLang="ja-JP" sz="3600" b="1" dirty="0"/>
              <a:t>1000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471F8B-DBF0-469B-A95E-6C8B1D3EC5BD}"/>
              </a:ext>
            </a:extLst>
          </p:cNvPr>
          <p:cNvSpPr txBox="1"/>
          <p:nvPr/>
        </p:nvSpPr>
        <p:spPr>
          <a:xfrm>
            <a:off x="6275280" y="5854925"/>
            <a:ext cx="3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速いのは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A715EC-C14A-40C4-BB9D-B0FC3AF62AA4}"/>
              </a:ext>
            </a:extLst>
          </p:cNvPr>
          <p:cNvSpPr txBox="1"/>
          <p:nvPr/>
        </p:nvSpPr>
        <p:spPr>
          <a:xfrm>
            <a:off x="2612571" y="5854925"/>
            <a:ext cx="17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さとし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45B7B5-AD17-44DC-B348-748114BEB948}"/>
              </a:ext>
            </a:extLst>
          </p:cNvPr>
          <p:cNvSpPr txBox="1"/>
          <p:nvPr/>
        </p:nvSpPr>
        <p:spPr>
          <a:xfrm>
            <a:off x="8759985" y="5854924"/>
            <a:ext cx="17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はやて</a:t>
            </a:r>
            <a:endParaRPr lang="en-US" altLang="ja-JP" sz="3600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4659371-01AA-4B44-A566-77AA42F2A26F}"/>
              </a:ext>
            </a:extLst>
          </p:cNvPr>
          <p:cNvSpPr/>
          <p:nvPr/>
        </p:nvSpPr>
        <p:spPr>
          <a:xfrm>
            <a:off x="2302136" y="4098858"/>
            <a:ext cx="1183342" cy="14673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0668242-7D61-4D9B-A709-9FBA423203E2}"/>
              </a:ext>
            </a:extLst>
          </p:cNvPr>
          <p:cNvSpPr/>
          <p:nvPr/>
        </p:nvSpPr>
        <p:spPr>
          <a:xfrm>
            <a:off x="8584601" y="4114442"/>
            <a:ext cx="1048629" cy="14673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9EAD895-5B60-0C6F-9C35-6824D6C8852C}"/>
              </a:ext>
            </a:extLst>
          </p:cNvPr>
          <p:cNvCxnSpPr>
            <a:cxnSpLocks/>
          </p:cNvCxnSpPr>
          <p:nvPr/>
        </p:nvCxnSpPr>
        <p:spPr>
          <a:xfrm>
            <a:off x="334015" y="762532"/>
            <a:ext cx="4621443" cy="422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963C73B-9BEA-8F98-48CE-E5DDB1AA7265}"/>
              </a:ext>
            </a:extLst>
          </p:cNvPr>
          <p:cNvCxnSpPr>
            <a:cxnSpLocks/>
          </p:cNvCxnSpPr>
          <p:nvPr/>
        </p:nvCxnSpPr>
        <p:spPr>
          <a:xfrm>
            <a:off x="334015" y="1353875"/>
            <a:ext cx="4778759" cy="117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344F2DA-3D57-5C13-C34C-F48BA29D2DEB}"/>
              </a:ext>
            </a:extLst>
          </p:cNvPr>
          <p:cNvCxnSpPr/>
          <p:nvPr/>
        </p:nvCxnSpPr>
        <p:spPr>
          <a:xfrm>
            <a:off x="4081136" y="511260"/>
            <a:ext cx="435179" cy="1620941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0A82BAA-208D-D20F-8908-BF31AF7C6A05}"/>
              </a:ext>
            </a:extLst>
          </p:cNvPr>
          <p:cNvCxnSpPr/>
          <p:nvPr/>
        </p:nvCxnSpPr>
        <p:spPr>
          <a:xfrm>
            <a:off x="334015" y="1911225"/>
            <a:ext cx="50116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00699-27D1-840C-1304-6D9DB1B9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45" y="354285"/>
            <a:ext cx="798783" cy="798782"/>
          </a:xfrm>
          <a:prstGeom prst="rect">
            <a:avLst/>
          </a:prstGeom>
        </p:spPr>
      </p:pic>
      <p:pic>
        <p:nvPicPr>
          <p:cNvPr id="23" name="図 22" descr="人, 持つ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CBE695AF-7C64-EBE8-E442-E46C7E3E1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741" y="966204"/>
            <a:ext cx="851082" cy="79878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53F133-A921-2F8A-BAB2-246892D8A1F5}"/>
              </a:ext>
            </a:extLst>
          </p:cNvPr>
          <p:cNvSpPr txBox="1"/>
          <p:nvPr/>
        </p:nvSpPr>
        <p:spPr>
          <a:xfrm>
            <a:off x="8977976" y="568153"/>
            <a:ext cx="282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4000" b="1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A340992-0545-6BD9-D6BD-F9ADD46D7C15}"/>
              </a:ext>
            </a:extLst>
          </p:cNvPr>
          <p:cNvCxnSpPr/>
          <p:nvPr/>
        </p:nvCxnSpPr>
        <p:spPr>
          <a:xfrm>
            <a:off x="6322397" y="1062729"/>
            <a:ext cx="53784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A766742-6EF3-CEBC-C764-05AF57651874}"/>
              </a:ext>
            </a:extLst>
          </p:cNvPr>
          <p:cNvCxnSpPr>
            <a:cxnSpLocks/>
          </p:cNvCxnSpPr>
          <p:nvPr/>
        </p:nvCxnSpPr>
        <p:spPr>
          <a:xfrm>
            <a:off x="10343763" y="804765"/>
            <a:ext cx="570450" cy="1942554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AA1E79D0-5C56-770B-907E-6BF4F1283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758" flipH="1">
            <a:off x="7566395" y="1205113"/>
            <a:ext cx="699282" cy="92690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E7FB112-46DC-5ACC-9EEF-570FFB18D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9835" y="683205"/>
            <a:ext cx="696586" cy="82005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3DE2533-6317-1875-B05A-61372A7D2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152" flipH="1">
            <a:off x="9257669" y="811556"/>
            <a:ext cx="751121" cy="121771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975813F-B958-A9B5-9F0C-643F71B14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51" y="880049"/>
            <a:ext cx="1020999" cy="722714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0553928-52F1-7D86-0F74-AB79850C01A1}"/>
              </a:ext>
            </a:extLst>
          </p:cNvPr>
          <p:cNvCxnSpPr/>
          <p:nvPr/>
        </p:nvCxnSpPr>
        <p:spPr>
          <a:xfrm>
            <a:off x="6537262" y="2532651"/>
            <a:ext cx="53784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E7F7A7-7AA6-F425-FFC9-08238EAAAFFB}"/>
              </a:ext>
            </a:extLst>
          </p:cNvPr>
          <p:cNvSpPr txBox="1"/>
          <p:nvPr/>
        </p:nvSpPr>
        <p:spPr>
          <a:xfrm>
            <a:off x="8977816" y="204406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はやて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7E518EC-BACA-76DB-F72D-9377375322DA}"/>
              </a:ext>
            </a:extLst>
          </p:cNvPr>
          <p:cNvSpPr txBox="1"/>
          <p:nvPr/>
        </p:nvSpPr>
        <p:spPr>
          <a:xfrm>
            <a:off x="385435" y="1901198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たいき</a:t>
            </a:r>
            <a:endParaRPr kumimoji="1" lang="ja-JP" altLang="en-US" sz="32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ED42562-265F-20DB-528C-8A2822F3329A}"/>
              </a:ext>
            </a:extLst>
          </p:cNvPr>
          <p:cNvSpPr txBox="1"/>
          <p:nvPr/>
        </p:nvSpPr>
        <p:spPr>
          <a:xfrm>
            <a:off x="613486" y="230976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さとし</a:t>
            </a:r>
            <a:endParaRPr kumimoji="1" lang="ja-JP" altLang="en-US" sz="32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858CC85-A767-B617-DBE8-41C0BA96E3C6}"/>
              </a:ext>
            </a:extLst>
          </p:cNvPr>
          <p:cNvSpPr txBox="1"/>
          <p:nvPr/>
        </p:nvSpPr>
        <p:spPr>
          <a:xfrm>
            <a:off x="6979678" y="1999712"/>
            <a:ext cx="17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けんた</a:t>
            </a:r>
            <a:endParaRPr kumimoji="1" lang="ja-JP" altLang="en-US" sz="3200" b="1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2EBF7B80-DCAE-529E-A90B-FFE710FD1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5" y="1408284"/>
            <a:ext cx="828255" cy="7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1185144-3DF8-400F-BEC9-2E90F60D0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468630"/>
            <a:ext cx="12167811" cy="57492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08BECB-EC41-453C-9A77-77A99DE9B7F2}"/>
              </a:ext>
            </a:extLst>
          </p:cNvPr>
          <p:cNvSpPr txBox="1"/>
          <p:nvPr/>
        </p:nvSpPr>
        <p:spPr>
          <a:xfrm>
            <a:off x="308149" y="-49551"/>
            <a:ext cx="819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めあて　速さくらべよう</a:t>
            </a:r>
            <a:endParaRPr kumimoji="1" lang="ja-JP" altLang="en-US" sz="4000" b="1" dirty="0"/>
          </a:p>
        </p:txBody>
      </p:sp>
      <p:pic>
        <p:nvPicPr>
          <p:cNvPr id="14" name="図 13" descr="白いバックグラウンドの前に立っているキリン&#10;&#10;自動的に生成された説明">
            <a:extLst>
              <a:ext uri="{FF2B5EF4-FFF2-40B4-BE49-F238E27FC236}">
                <a16:creationId xmlns:a16="http://schemas.microsoft.com/office/drawing/2014/main" id="{0FEF405D-72E6-4122-92CB-B8276D148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5" y="541976"/>
            <a:ext cx="3510132" cy="550458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FDA2128-0537-4A40-9CE5-F1AD75FA0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57" y="541976"/>
            <a:ext cx="4514629" cy="55045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1F13C5-9DF4-412F-A572-9D0D795162A5}"/>
              </a:ext>
            </a:extLst>
          </p:cNvPr>
          <p:cNvSpPr txBox="1"/>
          <p:nvPr/>
        </p:nvSpPr>
        <p:spPr>
          <a:xfrm>
            <a:off x="2363544" y="5677228"/>
            <a:ext cx="118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Giraffe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15B423-1A85-4AD1-8687-48BBE0BCB035}"/>
              </a:ext>
            </a:extLst>
          </p:cNvPr>
          <p:cNvSpPr txBox="1"/>
          <p:nvPr/>
        </p:nvSpPr>
        <p:spPr>
          <a:xfrm>
            <a:off x="6978492" y="5686179"/>
            <a:ext cx="118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Kangaroo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7B4F1F-0B24-410A-B5B0-15A72CEB2EBA}"/>
              </a:ext>
            </a:extLst>
          </p:cNvPr>
          <p:cNvSpPr txBox="1"/>
          <p:nvPr/>
        </p:nvSpPr>
        <p:spPr>
          <a:xfrm>
            <a:off x="4009231" y="6035925"/>
            <a:ext cx="246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50"/>
                </a:solidFill>
              </a:rPr>
              <a:t>道のり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AD6191-4ACC-4F2A-BF06-652DE20898E4}"/>
              </a:ext>
            </a:extLst>
          </p:cNvPr>
          <p:cNvSpPr txBox="1"/>
          <p:nvPr/>
        </p:nvSpPr>
        <p:spPr>
          <a:xfrm>
            <a:off x="6471106" y="6035925"/>
            <a:ext cx="2034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時間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1329DE6-8E8F-4F95-BDBD-68B5D0B5B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79" y="561924"/>
            <a:ext cx="3719656" cy="5575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22BFAA-F665-466F-8FD2-AD6016F745A1}"/>
              </a:ext>
            </a:extLst>
          </p:cNvPr>
          <p:cNvSpPr txBox="1"/>
          <p:nvPr/>
        </p:nvSpPr>
        <p:spPr>
          <a:xfrm>
            <a:off x="10921644" y="5781004"/>
            <a:ext cx="96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Ostrich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EE7C1B-196A-4CB4-84F7-354DA403C0A5}"/>
              </a:ext>
            </a:extLst>
          </p:cNvPr>
          <p:cNvSpPr txBox="1"/>
          <p:nvPr/>
        </p:nvSpPr>
        <p:spPr>
          <a:xfrm>
            <a:off x="308149" y="4871027"/>
            <a:ext cx="832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何と何がわかればくらべられるの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35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515E1D-9807-4269-A7EB-6FCD7E15E85F}"/>
              </a:ext>
            </a:extLst>
          </p:cNvPr>
          <p:cNvSpPr txBox="1"/>
          <p:nvPr/>
        </p:nvSpPr>
        <p:spPr>
          <a:xfrm>
            <a:off x="215535" y="3253312"/>
            <a:ext cx="657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　</a:t>
            </a:r>
            <a:r>
              <a:rPr lang="en-US" altLang="ja-JP" sz="3600" b="1" dirty="0"/>
              <a:t> </a:t>
            </a:r>
          </a:p>
          <a:p>
            <a:r>
              <a:rPr lang="ja-JP" altLang="en-US" sz="3600" b="1" dirty="0"/>
              <a:t>　　</a:t>
            </a:r>
            <a:r>
              <a:rPr lang="en-US" altLang="ja-JP" sz="3600" b="1" dirty="0"/>
              <a:t>160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10</a:t>
            </a:r>
            <a:r>
              <a:rPr lang="ja-JP" altLang="en-US" sz="3600" b="1" dirty="0"/>
              <a:t>秒で走る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0F53FB-1686-4D3C-9855-F77B1B59BF53}"/>
              </a:ext>
            </a:extLst>
          </p:cNvPr>
          <p:cNvSpPr txBox="1"/>
          <p:nvPr/>
        </p:nvSpPr>
        <p:spPr>
          <a:xfrm>
            <a:off x="99887" y="4315617"/>
            <a:ext cx="535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</a:t>
            </a:r>
            <a:endParaRPr lang="en-US" altLang="ja-JP" sz="3600" b="1" dirty="0"/>
          </a:p>
          <a:p>
            <a:r>
              <a:rPr lang="ja-JP" altLang="en-US" sz="3600" b="1" dirty="0"/>
              <a:t>　　</a:t>
            </a:r>
            <a:r>
              <a:rPr lang="en-US" altLang="ja-JP" sz="3600" b="1" dirty="0"/>
              <a:t>200</a:t>
            </a:r>
            <a:r>
              <a:rPr lang="ja-JP" altLang="en-US" sz="3600" b="1" dirty="0"/>
              <a:t>ｍを</a:t>
            </a:r>
            <a:r>
              <a:rPr lang="en-US" altLang="ja-JP" sz="3600" b="1" dirty="0"/>
              <a:t>10</a:t>
            </a:r>
            <a:r>
              <a:rPr lang="ja-JP" altLang="en-US" sz="3600" b="1" dirty="0"/>
              <a:t>秒で走る　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CAA989-C986-4528-8088-032712CEA596}"/>
              </a:ext>
            </a:extLst>
          </p:cNvPr>
          <p:cNvSpPr txBox="1"/>
          <p:nvPr/>
        </p:nvSpPr>
        <p:spPr>
          <a:xfrm>
            <a:off x="491197" y="5515946"/>
            <a:ext cx="496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</a:t>
            </a:r>
            <a:endParaRPr lang="en-US" altLang="ja-JP" sz="3600" b="1" dirty="0"/>
          </a:p>
          <a:p>
            <a:r>
              <a:rPr lang="ja-JP" altLang="en-US" sz="3600" b="1" dirty="0"/>
              <a:t>　　</a:t>
            </a:r>
            <a:r>
              <a:rPr lang="en-US" altLang="ja-JP" sz="3600" b="1" dirty="0"/>
              <a:t>160m</a:t>
            </a:r>
            <a:r>
              <a:rPr lang="ja-JP" altLang="en-US" sz="3600" b="1" dirty="0"/>
              <a:t>を</a:t>
            </a:r>
            <a:r>
              <a:rPr lang="en-US" altLang="ja-JP" sz="3600" b="1" dirty="0"/>
              <a:t>7</a:t>
            </a:r>
            <a:r>
              <a:rPr lang="ja-JP" altLang="en-US" sz="3600" b="1" dirty="0"/>
              <a:t>秒で走る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41EE1D-BF80-4146-B03C-2151745F98D5}"/>
              </a:ext>
            </a:extLst>
          </p:cNvPr>
          <p:cNvSpPr txBox="1"/>
          <p:nvPr/>
        </p:nvSpPr>
        <p:spPr>
          <a:xfrm>
            <a:off x="6553869" y="3710594"/>
            <a:ext cx="373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　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秒間に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F942E9-E5F0-4422-8E87-4A4483011673}"/>
              </a:ext>
            </a:extLst>
          </p:cNvPr>
          <p:cNvSpPr txBox="1"/>
          <p:nvPr/>
        </p:nvSpPr>
        <p:spPr>
          <a:xfrm>
            <a:off x="10286204" y="3709188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246D17-AE3A-4CBA-9D98-0E9737E78BF3}"/>
              </a:ext>
            </a:extLst>
          </p:cNvPr>
          <p:cNvSpPr txBox="1"/>
          <p:nvPr/>
        </p:nvSpPr>
        <p:spPr>
          <a:xfrm>
            <a:off x="5958130" y="4756345"/>
            <a:ext cx="492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　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秒間に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6104EBF-7EED-4A64-91AA-89B34E1FA491}"/>
              </a:ext>
            </a:extLst>
          </p:cNvPr>
          <p:cNvSpPr txBox="1"/>
          <p:nvPr/>
        </p:nvSpPr>
        <p:spPr>
          <a:xfrm>
            <a:off x="10575557" y="4756345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0C2096-E323-4851-B53F-7C1934CAD12E}"/>
              </a:ext>
            </a:extLst>
          </p:cNvPr>
          <p:cNvSpPr txBox="1"/>
          <p:nvPr/>
        </p:nvSpPr>
        <p:spPr>
          <a:xfrm>
            <a:off x="6096000" y="5884712"/>
            <a:ext cx="427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　   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秒で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77DD2D-A7BB-44F0-85F3-D9175DE9D0F4}"/>
              </a:ext>
            </a:extLst>
          </p:cNvPr>
          <p:cNvSpPr txBox="1"/>
          <p:nvPr/>
        </p:nvSpPr>
        <p:spPr>
          <a:xfrm>
            <a:off x="10037883" y="5884712"/>
            <a:ext cx="208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22.8…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AB33C61-A28F-E74F-F2FD-53F6CCED1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51222"/>
              </p:ext>
            </p:extLst>
          </p:nvPr>
        </p:nvGraphicFramePr>
        <p:xfrm>
          <a:off x="425550" y="749366"/>
          <a:ext cx="107180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427">
                  <a:extLst>
                    <a:ext uri="{9D8B030D-6E8A-4147-A177-3AD203B41FA5}">
                      <a16:colId xmlns:a16="http://schemas.microsoft.com/office/drawing/2014/main" val="2116393381"/>
                    </a:ext>
                  </a:extLst>
                </a:gridCol>
                <a:gridCol w="2295471">
                  <a:extLst>
                    <a:ext uri="{9D8B030D-6E8A-4147-A177-3AD203B41FA5}">
                      <a16:colId xmlns:a16="http://schemas.microsoft.com/office/drawing/2014/main" val="593023137"/>
                    </a:ext>
                  </a:extLst>
                </a:gridCol>
                <a:gridCol w="2813539">
                  <a:extLst>
                    <a:ext uri="{9D8B030D-6E8A-4147-A177-3AD203B41FA5}">
                      <a16:colId xmlns:a16="http://schemas.microsoft.com/office/drawing/2014/main" val="2275806842"/>
                    </a:ext>
                  </a:extLst>
                </a:gridCol>
                <a:gridCol w="2833635">
                  <a:extLst>
                    <a:ext uri="{9D8B030D-6E8A-4147-A177-3AD203B41FA5}">
                      <a16:colId xmlns:a16="http://schemas.microsoft.com/office/drawing/2014/main" val="3039520558"/>
                    </a:ext>
                  </a:extLst>
                </a:gridCol>
              </a:tblGrid>
              <a:tr h="597271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キリン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カンガルー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ダチョウ</a:t>
                      </a:r>
                      <a:endParaRPr kumimoji="1" lang="en-US" altLang="ja-JP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74907"/>
                  </a:ext>
                </a:extLst>
              </a:tr>
              <a:tr h="597271">
                <a:tc>
                  <a:txBody>
                    <a:bodyPr/>
                    <a:lstStyle/>
                    <a:p>
                      <a:r>
                        <a:rPr kumimoji="1" lang="ja-JP" altLang="en-US" sz="4000" b="1" dirty="0"/>
                        <a:t>道のり</a:t>
                      </a:r>
                      <a:r>
                        <a:rPr kumimoji="1" lang="en-US" altLang="ja-JP" sz="4000" b="1" dirty="0"/>
                        <a:t>(</a:t>
                      </a:r>
                      <a:r>
                        <a:rPr kumimoji="1" lang="ja-JP" altLang="en-US" sz="4000" b="1" dirty="0"/>
                        <a:t>ｍ</a:t>
                      </a:r>
                      <a:r>
                        <a:rPr kumimoji="1" lang="en-US" altLang="ja-JP" sz="4000" b="1" dirty="0"/>
                        <a:t>)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46152"/>
                  </a:ext>
                </a:extLst>
              </a:tr>
              <a:tr h="597271">
                <a:tc>
                  <a:txBody>
                    <a:bodyPr/>
                    <a:lstStyle/>
                    <a:p>
                      <a:r>
                        <a:rPr kumimoji="1" lang="ja-JP" altLang="en-US" sz="4000" b="1" dirty="0"/>
                        <a:t>時間</a:t>
                      </a:r>
                      <a:r>
                        <a:rPr kumimoji="1" lang="en-US" altLang="ja-JP" sz="4000" b="1" dirty="0"/>
                        <a:t>(</a:t>
                      </a:r>
                      <a:r>
                        <a:rPr kumimoji="1" lang="ja-JP" altLang="en-US" sz="4000" b="1" dirty="0"/>
                        <a:t>秒</a:t>
                      </a:r>
                      <a:r>
                        <a:rPr kumimoji="1" lang="en-US" altLang="ja-JP" sz="4000" b="1" dirty="0"/>
                        <a:t>)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82267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F4359D-E199-5804-9CBB-6F5B30779A5B}"/>
              </a:ext>
            </a:extLst>
          </p:cNvPr>
          <p:cNvSpPr txBox="1"/>
          <p:nvPr/>
        </p:nvSpPr>
        <p:spPr>
          <a:xfrm>
            <a:off x="912318" y="141725"/>
            <a:ext cx="540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走った道のりと時間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005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7457A6-5A33-471D-935B-59A54BCFDBB2}"/>
              </a:ext>
            </a:extLst>
          </p:cNvPr>
          <p:cNvSpPr txBox="1"/>
          <p:nvPr/>
        </p:nvSpPr>
        <p:spPr>
          <a:xfrm>
            <a:off x="288830" y="238767"/>
            <a:ext cx="489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　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秒間あたり</a:t>
            </a:r>
            <a:endParaRPr kumimoji="1" lang="ja-JP" altLang="en-US" sz="3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438599-25B7-4C31-B78B-258A7E79330D}"/>
              </a:ext>
            </a:extLst>
          </p:cNvPr>
          <p:cNvSpPr txBox="1"/>
          <p:nvPr/>
        </p:nvSpPr>
        <p:spPr>
          <a:xfrm>
            <a:off x="3035865" y="723764"/>
            <a:ext cx="211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</a:t>
            </a:r>
            <a:r>
              <a:rPr lang="ja-JP" altLang="en-US" sz="3600" b="1" dirty="0"/>
              <a:t>ｍ走る</a:t>
            </a:r>
            <a:endParaRPr kumimoji="1" lang="ja-JP" altLang="en-US" sz="36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37394D-1FF2-4611-B321-050232D08492}"/>
              </a:ext>
            </a:extLst>
          </p:cNvPr>
          <p:cNvSpPr txBox="1"/>
          <p:nvPr/>
        </p:nvSpPr>
        <p:spPr>
          <a:xfrm>
            <a:off x="0" y="1898645"/>
            <a:ext cx="574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　</a:t>
            </a:r>
            <a:r>
              <a:rPr lang="en-US" altLang="ja-JP" sz="3600" b="1" dirty="0"/>
              <a:t> 1</a:t>
            </a:r>
            <a:r>
              <a:rPr lang="ja-JP" altLang="en-US" sz="3600" b="1" dirty="0"/>
              <a:t>秒間あたり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70A03-655F-4F9C-BDE1-56EBBAC72435}"/>
              </a:ext>
            </a:extLst>
          </p:cNvPr>
          <p:cNvSpPr txBox="1"/>
          <p:nvPr/>
        </p:nvSpPr>
        <p:spPr>
          <a:xfrm>
            <a:off x="3430636" y="2400802"/>
            <a:ext cx="220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ｍ走る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CBB657-8D89-4676-86C9-E3F8A62F2D94}"/>
              </a:ext>
            </a:extLst>
          </p:cNvPr>
          <p:cNvSpPr txBox="1"/>
          <p:nvPr/>
        </p:nvSpPr>
        <p:spPr>
          <a:xfrm>
            <a:off x="250044" y="3518860"/>
            <a:ext cx="537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　 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秒間あたり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299EE7-9474-4FFD-B2F4-1A56F5F9BD2B}"/>
              </a:ext>
            </a:extLst>
          </p:cNvPr>
          <p:cNvSpPr txBox="1"/>
          <p:nvPr/>
        </p:nvSpPr>
        <p:spPr>
          <a:xfrm>
            <a:off x="3554364" y="4003492"/>
            <a:ext cx="254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22.8</a:t>
            </a:r>
            <a:r>
              <a:rPr lang="ja-JP" altLang="en-US" sz="3600" b="1" dirty="0"/>
              <a:t>ｍ走る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3A4F07-2FA4-4541-9E14-03091E2CBECF}"/>
              </a:ext>
            </a:extLst>
          </p:cNvPr>
          <p:cNvSpPr txBox="1"/>
          <p:nvPr/>
        </p:nvSpPr>
        <p:spPr>
          <a:xfrm>
            <a:off x="8938686" y="692190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16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495E22-6DC9-4676-BC82-24F0D94F67F2}"/>
              </a:ext>
            </a:extLst>
          </p:cNvPr>
          <p:cNvSpPr txBox="1"/>
          <p:nvPr/>
        </p:nvSpPr>
        <p:spPr>
          <a:xfrm>
            <a:off x="8917356" y="3824165"/>
            <a:ext cx="1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22.8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2B8FD0-4058-4012-8C83-3E1A572E20A8}"/>
              </a:ext>
            </a:extLst>
          </p:cNvPr>
          <p:cNvSpPr txBox="1"/>
          <p:nvPr/>
        </p:nvSpPr>
        <p:spPr>
          <a:xfrm>
            <a:off x="7849941" y="692052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4BDF84C-F9D3-47C6-B109-C25989A438ED}"/>
              </a:ext>
            </a:extLst>
          </p:cNvPr>
          <p:cNvSpPr/>
          <p:nvPr/>
        </p:nvSpPr>
        <p:spPr>
          <a:xfrm>
            <a:off x="6644842" y="7759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90B17A-AA49-45FC-80C3-8D417B9A0ED0}"/>
              </a:ext>
            </a:extLst>
          </p:cNvPr>
          <p:cNvSpPr txBox="1"/>
          <p:nvPr/>
        </p:nvSpPr>
        <p:spPr>
          <a:xfrm>
            <a:off x="7072500" y="158837"/>
            <a:ext cx="389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キリンの速さは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1796A3-5E4A-4A77-867F-84A6B0832A72}"/>
              </a:ext>
            </a:extLst>
          </p:cNvPr>
          <p:cNvSpPr txBox="1"/>
          <p:nvPr/>
        </p:nvSpPr>
        <p:spPr>
          <a:xfrm>
            <a:off x="8938687" y="2227007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ｍ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A873E-F5FF-46F6-8769-A05860C63DD2}"/>
              </a:ext>
            </a:extLst>
          </p:cNvPr>
          <p:cNvSpPr txBox="1"/>
          <p:nvPr/>
        </p:nvSpPr>
        <p:spPr>
          <a:xfrm>
            <a:off x="7866920" y="2236135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FB5BFC3-862D-4192-95F1-C0F479B414F6}"/>
              </a:ext>
            </a:extLst>
          </p:cNvPr>
          <p:cNvSpPr/>
          <p:nvPr/>
        </p:nvSpPr>
        <p:spPr>
          <a:xfrm>
            <a:off x="6651497" y="23070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DE6FE7-5BC8-471C-BE42-9ABE63BE13D1}"/>
              </a:ext>
            </a:extLst>
          </p:cNvPr>
          <p:cNvSpPr txBox="1"/>
          <p:nvPr/>
        </p:nvSpPr>
        <p:spPr>
          <a:xfrm>
            <a:off x="7926143" y="3801472"/>
            <a:ext cx="14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</a:t>
            </a:r>
            <a:endParaRPr kumimoji="1" lang="ja-JP" altLang="en-US" sz="3600" b="1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CFEA52D4-84F3-4A41-91A0-B73B9AEEB540}"/>
              </a:ext>
            </a:extLst>
          </p:cNvPr>
          <p:cNvSpPr/>
          <p:nvPr/>
        </p:nvSpPr>
        <p:spPr>
          <a:xfrm>
            <a:off x="6783013" y="38420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45A53A-02CC-4CD1-B7FC-19C8D39A0CBE}"/>
              </a:ext>
            </a:extLst>
          </p:cNvPr>
          <p:cNvSpPr txBox="1"/>
          <p:nvPr/>
        </p:nvSpPr>
        <p:spPr>
          <a:xfrm>
            <a:off x="6945870" y="1714862"/>
            <a:ext cx="44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カンガルーの速さは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8A93B45-8861-4D5F-A68C-671426598A0A}"/>
              </a:ext>
            </a:extLst>
          </p:cNvPr>
          <p:cNvSpPr txBox="1"/>
          <p:nvPr/>
        </p:nvSpPr>
        <p:spPr>
          <a:xfrm>
            <a:off x="7072500" y="3262720"/>
            <a:ext cx="389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ダチョウの速さは</a:t>
            </a:r>
            <a:endParaRPr kumimoji="1" lang="ja-JP" altLang="en-US" sz="36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C340422-40F3-44C5-A7D4-6B832985D094}"/>
              </a:ext>
            </a:extLst>
          </p:cNvPr>
          <p:cNvSpPr txBox="1"/>
          <p:nvPr/>
        </p:nvSpPr>
        <p:spPr>
          <a:xfrm>
            <a:off x="372483" y="4960080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19F998-A8B8-45E0-ABF0-2FC83F67900B}"/>
              </a:ext>
            </a:extLst>
          </p:cNvPr>
          <p:cNvSpPr txBox="1"/>
          <p:nvPr/>
        </p:nvSpPr>
        <p:spPr>
          <a:xfrm>
            <a:off x="2640339" y="4955128"/>
            <a:ext cx="93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１秒間あたりに進む道のりで表した速さ　</a:t>
            </a:r>
          </a:p>
        </p:txBody>
      </p:sp>
    </p:spTree>
    <p:extLst>
      <p:ext uri="{BB962C8B-B14F-4D97-AF65-F5344CB8AC3E}">
        <p14:creationId xmlns:p14="http://schemas.microsoft.com/office/powerpoint/2010/main" val="2888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2954A5-4AE6-4AF2-9C1A-F762E41357FD}"/>
              </a:ext>
            </a:extLst>
          </p:cNvPr>
          <p:cNvSpPr txBox="1"/>
          <p:nvPr/>
        </p:nvSpPr>
        <p:spPr>
          <a:xfrm>
            <a:off x="4482943" y="3677978"/>
            <a:ext cx="650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秒間あたり　</a:t>
            </a:r>
            <a:r>
              <a:rPr lang="en-US" altLang="ja-JP" sz="3600" b="1" dirty="0"/>
              <a:t>10.44</a:t>
            </a:r>
            <a:r>
              <a:rPr lang="ja-JP" altLang="en-US" sz="3600" b="1" dirty="0"/>
              <a:t>ｍの速さ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6C34A2-25D7-418E-A9DB-5AD069ECA86D}"/>
              </a:ext>
            </a:extLst>
          </p:cNvPr>
          <p:cNvSpPr txBox="1"/>
          <p:nvPr/>
        </p:nvSpPr>
        <p:spPr>
          <a:xfrm>
            <a:off x="7444379" y="4239681"/>
            <a:ext cx="4530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10.44</a:t>
            </a:r>
            <a:r>
              <a:rPr lang="ja-JP" altLang="en-US" sz="4800" b="1" dirty="0"/>
              <a:t>ｍ</a:t>
            </a:r>
            <a:endParaRPr kumimoji="1" lang="ja-JP" altLang="en-US" sz="4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82D6DB-8713-4E34-BDA9-3F11DD50EAE3}"/>
              </a:ext>
            </a:extLst>
          </p:cNvPr>
          <p:cNvSpPr txBox="1"/>
          <p:nvPr/>
        </p:nvSpPr>
        <p:spPr>
          <a:xfrm>
            <a:off x="5805621" y="4258956"/>
            <a:ext cx="191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</a:t>
            </a:r>
            <a:endParaRPr kumimoji="1" lang="ja-JP" altLang="en-US" sz="4800" b="1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4A620A9-AC53-406E-A74E-C9A352227449}"/>
              </a:ext>
            </a:extLst>
          </p:cNvPr>
          <p:cNvSpPr/>
          <p:nvPr/>
        </p:nvSpPr>
        <p:spPr>
          <a:xfrm>
            <a:off x="5127235" y="4324309"/>
            <a:ext cx="751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601C31-A2B0-476A-9639-2E5F0CBD4F75}"/>
              </a:ext>
            </a:extLst>
          </p:cNvPr>
          <p:cNvSpPr txBox="1"/>
          <p:nvPr/>
        </p:nvSpPr>
        <p:spPr>
          <a:xfrm>
            <a:off x="434675" y="3870349"/>
            <a:ext cx="548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ウサインボルト　</a:t>
            </a:r>
            <a:endParaRPr lang="en-US" altLang="ja-JP" sz="3600" b="1" dirty="0"/>
          </a:p>
          <a:p>
            <a:r>
              <a:rPr lang="ja-JP" altLang="en-US" sz="3600" b="1" dirty="0"/>
              <a:t>　　</a:t>
            </a:r>
            <a:r>
              <a:rPr lang="en-US" altLang="ja-JP" sz="3600" b="1" dirty="0"/>
              <a:t> 100m</a:t>
            </a:r>
            <a:r>
              <a:rPr lang="ja-JP" altLang="en-US" sz="3600" b="1" dirty="0"/>
              <a:t>　</a:t>
            </a:r>
            <a:r>
              <a:rPr lang="en-US" altLang="ja-JP" sz="3600" b="1" dirty="0"/>
              <a:t>9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58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449CAA-4750-4271-96E7-C83AAA84A80E}"/>
              </a:ext>
            </a:extLst>
          </p:cNvPr>
          <p:cNvSpPr txBox="1"/>
          <p:nvPr/>
        </p:nvSpPr>
        <p:spPr>
          <a:xfrm>
            <a:off x="763673" y="795354"/>
            <a:ext cx="440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服部廉太郎君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73D740-3DEF-43DA-9A3F-4E80B4AB6CE8}"/>
              </a:ext>
            </a:extLst>
          </p:cNvPr>
          <p:cNvSpPr txBox="1"/>
          <p:nvPr/>
        </p:nvSpPr>
        <p:spPr>
          <a:xfrm>
            <a:off x="518669" y="124810"/>
            <a:ext cx="730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小学校</a:t>
            </a:r>
            <a:r>
              <a:rPr lang="en-US" altLang="ja-JP" sz="3600" b="1" dirty="0"/>
              <a:t>100</a:t>
            </a:r>
            <a:r>
              <a:rPr lang="ja-JP" altLang="en-US" sz="3600" b="1" dirty="0"/>
              <a:t>走　日本記録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86D561-5801-4CCB-BFCA-15335910341B}"/>
              </a:ext>
            </a:extLst>
          </p:cNvPr>
          <p:cNvSpPr txBox="1"/>
          <p:nvPr/>
        </p:nvSpPr>
        <p:spPr>
          <a:xfrm>
            <a:off x="269141" y="3147601"/>
            <a:ext cx="730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</a:t>
            </a:r>
            <a:r>
              <a:rPr lang="ja-JP" altLang="en-US" sz="3600" b="1" dirty="0"/>
              <a:t>走　世界記録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79F158-15C4-49F4-884F-3039AF519E90}"/>
              </a:ext>
            </a:extLst>
          </p:cNvPr>
          <p:cNvSpPr txBox="1"/>
          <p:nvPr/>
        </p:nvSpPr>
        <p:spPr>
          <a:xfrm>
            <a:off x="4093943" y="1674838"/>
            <a:ext cx="670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１秒間あたり　</a:t>
            </a:r>
            <a:r>
              <a:rPr lang="en-US" altLang="ja-JP" sz="3600" b="1" dirty="0"/>
              <a:t>8.53</a:t>
            </a:r>
            <a:r>
              <a:rPr lang="ja-JP" altLang="en-US" sz="3600" b="1" dirty="0"/>
              <a:t>ｍの速さ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014B39-D15A-49A5-8466-2D829684DB76}"/>
              </a:ext>
            </a:extLst>
          </p:cNvPr>
          <p:cNvSpPr txBox="1"/>
          <p:nvPr/>
        </p:nvSpPr>
        <p:spPr>
          <a:xfrm>
            <a:off x="7444379" y="2484328"/>
            <a:ext cx="348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8.53</a:t>
            </a:r>
            <a:r>
              <a:rPr kumimoji="1" lang="ja-JP" altLang="en-US" sz="4800" b="1" dirty="0"/>
              <a:t>ｍ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0085B9B5-0B21-4AFD-81BA-5BD0FA431CE0}"/>
              </a:ext>
            </a:extLst>
          </p:cNvPr>
          <p:cNvSpPr/>
          <p:nvPr/>
        </p:nvSpPr>
        <p:spPr>
          <a:xfrm>
            <a:off x="5063179" y="2592156"/>
            <a:ext cx="71087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91F275-A9C8-4ECE-98A5-D2157A1071E6}"/>
              </a:ext>
            </a:extLst>
          </p:cNvPr>
          <p:cNvSpPr txBox="1"/>
          <p:nvPr/>
        </p:nvSpPr>
        <p:spPr>
          <a:xfrm>
            <a:off x="5805621" y="2475517"/>
            <a:ext cx="2476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</a:t>
            </a:r>
            <a:endParaRPr kumimoji="1" lang="ja-JP" altLang="en-US" sz="48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9FDC0D-CEC5-4EA0-A365-9E2DBC002B41}"/>
              </a:ext>
            </a:extLst>
          </p:cNvPr>
          <p:cNvSpPr txBox="1"/>
          <p:nvPr/>
        </p:nvSpPr>
        <p:spPr>
          <a:xfrm>
            <a:off x="434675" y="1528621"/>
            <a:ext cx="483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100m</a:t>
            </a:r>
            <a:r>
              <a:rPr lang="ja-JP" altLang="en-US" sz="3600" b="1" dirty="0"/>
              <a:t>　</a:t>
            </a:r>
            <a:r>
              <a:rPr lang="en-US" altLang="ja-JP" sz="3600" b="1" dirty="0"/>
              <a:t>11</a:t>
            </a:r>
            <a:r>
              <a:rPr lang="ja-JP" altLang="en-US" sz="3600" b="1" dirty="0"/>
              <a:t>秒</a:t>
            </a:r>
            <a:r>
              <a:rPr lang="en-US" altLang="ja-JP" sz="3600" b="1" dirty="0"/>
              <a:t>72</a:t>
            </a:r>
            <a:r>
              <a:rPr lang="ja-JP" altLang="en-US" sz="3600" b="1" dirty="0"/>
              <a:t>　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67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 animBg="1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521FB1-E906-400B-9B36-65E7AD06FAED}"/>
              </a:ext>
            </a:extLst>
          </p:cNvPr>
          <p:cNvSpPr txBox="1"/>
          <p:nvPr/>
        </p:nvSpPr>
        <p:spPr>
          <a:xfrm>
            <a:off x="2173006" y="1792103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秒速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1.2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E6219-59B1-4C11-BA4A-5F5663362A00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１秒間あたり</a:t>
            </a:r>
            <a:r>
              <a:rPr kumimoji="1" lang="en-US" altLang="ja-JP" sz="4000" b="1" dirty="0"/>
              <a:t>1.2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F6B8-72F3-421C-AF7A-0B1F3F94E81C}"/>
              </a:ext>
            </a:extLst>
          </p:cNvPr>
          <p:cNvSpPr txBox="1"/>
          <p:nvPr/>
        </p:nvSpPr>
        <p:spPr>
          <a:xfrm>
            <a:off x="2117887" y="3013501"/>
            <a:ext cx="309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秒速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16.7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4B04B-02E8-4AB0-8D96-08EFC6064CF2}"/>
              </a:ext>
            </a:extLst>
          </p:cNvPr>
          <p:cNvSpPr txBox="1"/>
          <p:nvPr/>
        </p:nvSpPr>
        <p:spPr>
          <a:xfrm>
            <a:off x="5233854" y="3044279"/>
            <a:ext cx="682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１秒間あたり</a:t>
            </a:r>
            <a:r>
              <a:rPr kumimoji="1" lang="en-US" altLang="ja-JP" sz="4000" b="1" dirty="0"/>
              <a:t>16.7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00C3CC-E78B-434A-93F8-F6B87A4FD8C4}"/>
              </a:ext>
            </a:extLst>
          </p:cNvPr>
          <p:cNvSpPr txBox="1"/>
          <p:nvPr/>
        </p:nvSpPr>
        <p:spPr>
          <a:xfrm>
            <a:off x="2488237" y="4398297"/>
            <a:ext cx="2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秒速</a:t>
            </a:r>
            <a:r>
              <a:rPr lang="en-US" altLang="ja-JP" sz="4400" b="1" dirty="0">
                <a:solidFill>
                  <a:srgbClr val="FF0000"/>
                </a:solidFill>
              </a:rPr>
              <a:t>83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A95ABC-D181-47BB-8D47-01F918E256E5}"/>
              </a:ext>
            </a:extLst>
          </p:cNvPr>
          <p:cNvSpPr txBox="1"/>
          <p:nvPr/>
        </p:nvSpPr>
        <p:spPr>
          <a:xfrm>
            <a:off x="5215078" y="4398297"/>
            <a:ext cx="644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１秒間あたり</a:t>
            </a:r>
            <a:r>
              <a:rPr lang="en-US" altLang="ja-JP" sz="4000" b="1" dirty="0"/>
              <a:t>83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5D163-9704-4A2F-BC25-68585C846F02}"/>
              </a:ext>
            </a:extLst>
          </p:cNvPr>
          <p:cNvSpPr txBox="1"/>
          <p:nvPr/>
        </p:nvSpPr>
        <p:spPr>
          <a:xfrm>
            <a:off x="2347159" y="5903452"/>
            <a:ext cx="288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秒速</a:t>
            </a:r>
            <a:r>
              <a:rPr lang="en-US" altLang="ja-JP" sz="4400" b="1" dirty="0">
                <a:solidFill>
                  <a:srgbClr val="FF0000"/>
                </a:solidFill>
              </a:rPr>
              <a:t>300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075D21-693A-4DEA-A37F-6D8D93406B83}"/>
              </a:ext>
            </a:extLst>
          </p:cNvPr>
          <p:cNvSpPr txBox="1"/>
          <p:nvPr/>
        </p:nvSpPr>
        <p:spPr>
          <a:xfrm>
            <a:off x="5215077" y="5974525"/>
            <a:ext cx="675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１秒間あたり</a:t>
            </a:r>
            <a:r>
              <a:rPr lang="en-US" altLang="ja-JP" sz="4000" b="1" dirty="0"/>
              <a:t>300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D8B304-2D45-486D-8806-61D49BC6F5C2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488A7-5FF4-4F05-991E-44193CE88642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6FA5A-1ECC-4D91-AB24-5E80D94FC3E2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5D3106-E57C-47C9-AA9E-B57DEF51A77C}"/>
              </a:ext>
            </a:extLst>
          </p:cNvPr>
          <p:cNvSpPr txBox="1"/>
          <p:nvPr/>
        </p:nvSpPr>
        <p:spPr>
          <a:xfrm>
            <a:off x="88013" y="5488393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50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953032" y="2221202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１分間あたりに進む道のりでくらべましょう。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222850" y="183523"/>
            <a:ext cx="93983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のミニカーは，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分間で</a:t>
            </a:r>
            <a:r>
              <a:rPr kumimoji="1" lang="en-US" altLang="ja-JP" sz="4400" b="1" dirty="0"/>
              <a:t>100</a:t>
            </a:r>
            <a:r>
              <a:rPr kumimoji="1" lang="ja-JP" altLang="en-US" sz="4400" b="1" dirty="0"/>
              <a:t>ｍ走ります。</a:t>
            </a:r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のミニカーは，</a:t>
            </a:r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分で</a:t>
            </a:r>
            <a:r>
              <a:rPr kumimoji="1" lang="en-US" altLang="ja-JP" sz="4400" b="1" dirty="0"/>
              <a:t>180</a:t>
            </a:r>
            <a:r>
              <a:rPr kumimoji="1" lang="ja-JP" altLang="en-US" sz="4400" b="1" dirty="0"/>
              <a:t>ｍ走ります。</a:t>
            </a:r>
            <a:r>
              <a:rPr kumimoji="1" lang="en-US" altLang="ja-JP" sz="4400" b="1" dirty="0"/>
              <a:t>A,B</a:t>
            </a:r>
            <a:r>
              <a:rPr kumimoji="1" lang="ja-JP" altLang="en-US" sz="4400" b="1" dirty="0"/>
              <a:t>どちらが速いですか。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560101-2C96-4B6F-A334-17C36E7D403A}"/>
              </a:ext>
            </a:extLst>
          </p:cNvPr>
          <p:cNvSpPr txBox="1"/>
          <p:nvPr/>
        </p:nvSpPr>
        <p:spPr>
          <a:xfrm>
            <a:off x="2181353" y="3342162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100÷2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50</a:t>
            </a:r>
            <a:endParaRPr kumimoji="1" lang="ja-JP" altLang="en-US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53BEF1-1BA0-4064-90F7-F233403EE3C4}"/>
              </a:ext>
            </a:extLst>
          </p:cNvPr>
          <p:cNvSpPr txBox="1"/>
          <p:nvPr/>
        </p:nvSpPr>
        <p:spPr>
          <a:xfrm>
            <a:off x="5735228" y="3342161"/>
            <a:ext cx="4909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分間に</a:t>
            </a:r>
            <a:r>
              <a:rPr kumimoji="1" lang="en-US" altLang="ja-JP" sz="4400" b="1" dirty="0"/>
              <a:t>50</a:t>
            </a:r>
            <a:r>
              <a:rPr kumimoji="1" lang="ja-JP" altLang="en-US" sz="4400" b="1" dirty="0"/>
              <a:t>ｍ走る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83749C-841C-466D-BE66-1D67B841F608}"/>
              </a:ext>
            </a:extLst>
          </p:cNvPr>
          <p:cNvSpPr txBox="1"/>
          <p:nvPr/>
        </p:nvSpPr>
        <p:spPr>
          <a:xfrm>
            <a:off x="2181353" y="4999809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180÷3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6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EC8647-F9EA-4207-8E65-A1771D169D85}"/>
              </a:ext>
            </a:extLst>
          </p:cNvPr>
          <p:cNvSpPr txBox="1"/>
          <p:nvPr/>
        </p:nvSpPr>
        <p:spPr>
          <a:xfrm>
            <a:off x="5735228" y="4974396"/>
            <a:ext cx="4909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分間に</a:t>
            </a:r>
            <a:r>
              <a:rPr lang="en-US" altLang="ja-JP" sz="4400" b="1" dirty="0"/>
              <a:t>6</a:t>
            </a:r>
            <a:r>
              <a:rPr kumimoji="1" lang="en-US" altLang="ja-JP" sz="4400" b="1" dirty="0"/>
              <a:t>0</a:t>
            </a:r>
            <a:r>
              <a:rPr kumimoji="1" lang="ja-JP" altLang="en-US" sz="4400" b="1" dirty="0"/>
              <a:t>ｍ走る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4182617" y="4076318"/>
            <a:ext cx="293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4285394" y="5743839"/>
            <a:ext cx="293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3D9642-378C-4370-B557-8E1169600B8C}"/>
              </a:ext>
            </a:extLst>
          </p:cNvPr>
          <p:cNvSpPr txBox="1"/>
          <p:nvPr/>
        </p:nvSpPr>
        <p:spPr>
          <a:xfrm>
            <a:off x="7049728" y="4064810"/>
            <a:ext cx="2653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50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DAB188-AA84-4AFD-9956-AFBF5786EB1B}"/>
              </a:ext>
            </a:extLst>
          </p:cNvPr>
          <p:cNvSpPr txBox="1"/>
          <p:nvPr/>
        </p:nvSpPr>
        <p:spPr>
          <a:xfrm>
            <a:off x="7121769" y="5743838"/>
            <a:ext cx="261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6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919D32E-BF6B-4CF8-A9F3-5EA7B92E6B54}"/>
              </a:ext>
            </a:extLst>
          </p:cNvPr>
          <p:cNvSpPr txBox="1"/>
          <p:nvPr/>
        </p:nvSpPr>
        <p:spPr>
          <a:xfrm>
            <a:off x="2499399" y="2659559"/>
            <a:ext cx="7840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道のり</a:t>
            </a:r>
            <a:r>
              <a:rPr kumimoji="1" lang="en-US" altLang="ja-JP" sz="4400" b="1" dirty="0"/>
              <a:t>÷</a:t>
            </a:r>
            <a:r>
              <a:rPr kumimoji="1" lang="ja-JP" altLang="en-US" sz="4400" b="1" dirty="0"/>
              <a:t>時間＝速さ</a:t>
            </a:r>
          </a:p>
        </p:txBody>
      </p:sp>
    </p:spTree>
    <p:extLst>
      <p:ext uri="{BB962C8B-B14F-4D97-AF65-F5344CB8AC3E}">
        <p14:creationId xmlns:p14="http://schemas.microsoft.com/office/powerpoint/2010/main" val="2303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13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分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521FB1-E906-400B-9B36-65E7AD06FAED}"/>
              </a:ext>
            </a:extLst>
          </p:cNvPr>
          <p:cNvSpPr txBox="1"/>
          <p:nvPr/>
        </p:nvSpPr>
        <p:spPr>
          <a:xfrm>
            <a:off x="1793393" y="1801621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E6219-59B1-4C11-BA4A-5F5663362A00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１分間あたり</a:t>
            </a:r>
            <a:r>
              <a:rPr kumimoji="1" lang="en-US" altLang="ja-JP" sz="4000" b="1" dirty="0"/>
              <a:t>60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F6B8-72F3-421C-AF7A-0B1F3F94E81C}"/>
              </a:ext>
            </a:extLst>
          </p:cNvPr>
          <p:cNvSpPr txBox="1"/>
          <p:nvPr/>
        </p:nvSpPr>
        <p:spPr>
          <a:xfrm>
            <a:off x="1738273" y="3023019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4B04B-02E8-4AB0-8D96-08EFC6064CF2}"/>
              </a:ext>
            </a:extLst>
          </p:cNvPr>
          <p:cNvSpPr txBox="1"/>
          <p:nvPr/>
        </p:nvSpPr>
        <p:spPr>
          <a:xfrm>
            <a:off x="4955430" y="3044279"/>
            <a:ext cx="710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1k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00C3CC-E78B-434A-93F8-F6B87A4FD8C4}"/>
              </a:ext>
            </a:extLst>
          </p:cNvPr>
          <p:cNvSpPr txBox="1"/>
          <p:nvPr/>
        </p:nvSpPr>
        <p:spPr>
          <a:xfrm>
            <a:off x="2108624" y="4407815"/>
            <a:ext cx="2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5k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A95ABC-D181-47BB-8D47-01F918E256E5}"/>
              </a:ext>
            </a:extLst>
          </p:cNvPr>
          <p:cNvSpPr txBox="1"/>
          <p:nvPr/>
        </p:nvSpPr>
        <p:spPr>
          <a:xfrm>
            <a:off x="4845448" y="4434724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5k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5D163-9704-4A2F-BC25-68585C846F02}"/>
              </a:ext>
            </a:extLst>
          </p:cNvPr>
          <p:cNvSpPr txBox="1"/>
          <p:nvPr/>
        </p:nvSpPr>
        <p:spPr>
          <a:xfrm>
            <a:off x="1958753" y="5912970"/>
            <a:ext cx="288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18k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075D21-693A-4DEA-A37F-6D8D93406B83}"/>
              </a:ext>
            </a:extLst>
          </p:cNvPr>
          <p:cNvSpPr txBox="1"/>
          <p:nvPr/>
        </p:nvSpPr>
        <p:spPr>
          <a:xfrm>
            <a:off x="4955430" y="5974525"/>
            <a:ext cx="675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18k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D8B304-2D45-486D-8806-61D49BC6F5C2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488A7-5FF4-4F05-991E-44193CE88642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6FA5A-1ECC-4D91-AB24-5E80D94FC3E2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5D3106-E57C-47C9-AA9E-B57DEF51A77C}"/>
              </a:ext>
            </a:extLst>
          </p:cNvPr>
          <p:cNvSpPr txBox="1"/>
          <p:nvPr/>
        </p:nvSpPr>
        <p:spPr>
          <a:xfrm>
            <a:off x="88013" y="5488393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43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640860" y="2761415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１個あたりの値段でくらべましょう。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743858" y="641463"/>
            <a:ext cx="11016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さんは，チョコレートを</a:t>
            </a:r>
            <a:r>
              <a:rPr kumimoji="1" lang="en-US" altLang="ja-JP" sz="4400" b="1" dirty="0"/>
              <a:t>150</a:t>
            </a:r>
            <a:r>
              <a:rPr kumimoji="1" lang="ja-JP" altLang="en-US" sz="4400" b="1" dirty="0"/>
              <a:t>円で</a:t>
            </a:r>
            <a:r>
              <a:rPr kumimoji="1" lang="en-US" altLang="ja-JP" sz="4400" b="1" dirty="0"/>
              <a:t>2</a:t>
            </a:r>
            <a:r>
              <a:rPr lang="ja-JP" altLang="en-US" sz="4400" b="1" dirty="0"/>
              <a:t>個買いました</a:t>
            </a:r>
            <a:r>
              <a:rPr kumimoji="1" lang="ja-JP" altLang="en-US" sz="4400" b="1" dirty="0"/>
              <a:t>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のさんは，</a:t>
            </a:r>
            <a:r>
              <a:rPr kumimoji="1" lang="en-US" altLang="ja-JP" sz="4400" b="1" dirty="0"/>
              <a:t>240</a:t>
            </a:r>
            <a:r>
              <a:rPr kumimoji="1" lang="ja-JP" altLang="en-US" sz="4400" b="1" dirty="0"/>
              <a:t>円で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個買いました。</a:t>
            </a:r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は，どちらが高いですか。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317361" y="3462948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317360" y="5120595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560101-2C96-4B6F-A334-17C36E7D403A}"/>
              </a:ext>
            </a:extLst>
          </p:cNvPr>
          <p:cNvSpPr txBox="1"/>
          <p:nvPr/>
        </p:nvSpPr>
        <p:spPr>
          <a:xfrm>
            <a:off x="2225314" y="3462949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75</a:t>
            </a:r>
            <a:endParaRPr kumimoji="1" lang="ja-JP" altLang="en-US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53BEF1-1BA0-4064-90F7-F233403EE3C4}"/>
              </a:ext>
            </a:extLst>
          </p:cNvPr>
          <p:cNvSpPr txBox="1"/>
          <p:nvPr/>
        </p:nvSpPr>
        <p:spPr>
          <a:xfrm>
            <a:off x="5779189" y="3462948"/>
            <a:ext cx="618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個あたり</a:t>
            </a:r>
            <a:r>
              <a:rPr kumimoji="1" lang="en-US" altLang="ja-JP" sz="4400" b="1" dirty="0"/>
              <a:t>75</a:t>
            </a:r>
            <a:r>
              <a:rPr kumimoji="1" lang="ja-JP" altLang="en-US" sz="4400" b="1" dirty="0"/>
              <a:t>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83749C-841C-466D-BE66-1D67B841F608}"/>
              </a:ext>
            </a:extLst>
          </p:cNvPr>
          <p:cNvSpPr txBox="1"/>
          <p:nvPr/>
        </p:nvSpPr>
        <p:spPr>
          <a:xfrm>
            <a:off x="2225314" y="5120596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240÷3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EC8647-F9EA-4207-8E65-A1771D169D85}"/>
              </a:ext>
            </a:extLst>
          </p:cNvPr>
          <p:cNvSpPr txBox="1"/>
          <p:nvPr/>
        </p:nvSpPr>
        <p:spPr>
          <a:xfrm>
            <a:off x="5965971" y="5120595"/>
            <a:ext cx="489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個あたり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</a:t>
            </a:r>
            <a:r>
              <a:rPr kumimoji="1" lang="ja-JP" altLang="en-US" sz="4400" b="1" dirty="0"/>
              <a:t>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5467364" y="4219684"/>
            <a:ext cx="1158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5467364" y="5890036"/>
            <a:ext cx="1325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kumimoji="1" lang="ja-JP" altLang="en-US" sz="4400" b="1" dirty="0"/>
              <a:t>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063A95-DEC7-4342-8C16-D7BC87737EBF}"/>
              </a:ext>
            </a:extLst>
          </p:cNvPr>
          <p:cNvSpPr txBox="1"/>
          <p:nvPr/>
        </p:nvSpPr>
        <p:spPr>
          <a:xfrm>
            <a:off x="6805030" y="4219684"/>
            <a:ext cx="291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１個</a:t>
            </a:r>
            <a:r>
              <a:rPr lang="en-US" altLang="ja-JP" sz="4400" b="1" dirty="0">
                <a:solidFill>
                  <a:srgbClr val="FF0000"/>
                </a:solidFill>
              </a:rPr>
              <a:t>75</a:t>
            </a:r>
            <a:r>
              <a:rPr lang="ja-JP" altLang="en-US" sz="4400" b="1" dirty="0">
                <a:solidFill>
                  <a:srgbClr val="FF0000"/>
                </a:solidFill>
              </a:rPr>
              <a:t>円</a:t>
            </a:r>
            <a:endParaRPr kumimoji="1" lang="ja-JP" altLang="en-US" sz="4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2A2E7-A5EA-4830-B870-B3A26538860E}"/>
              </a:ext>
            </a:extLst>
          </p:cNvPr>
          <p:cNvSpPr txBox="1"/>
          <p:nvPr/>
        </p:nvSpPr>
        <p:spPr>
          <a:xfrm>
            <a:off x="6927730" y="5877331"/>
            <a:ext cx="303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個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80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23CE43-AE2B-46F6-98EC-63DDC52C9571}"/>
              </a:ext>
            </a:extLst>
          </p:cNvPr>
          <p:cNvSpPr txBox="1"/>
          <p:nvPr/>
        </p:nvSpPr>
        <p:spPr>
          <a:xfrm>
            <a:off x="188407" y="-56365"/>
            <a:ext cx="499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年生の問題です。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340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13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7A0FCA-FE87-4AFD-9128-FD49D656F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71243"/>
              </p:ext>
            </p:extLst>
          </p:nvPr>
        </p:nvGraphicFramePr>
        <p:xfrm>
          <a:off x="1159271" y="721668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787016-CFE0-4ACF-97C1-D9831F6B5C53}"/>
              </a:ext>
            </a:extLst>
          </p:cNvPr>
          <p:cNvSpPr txBox="1"/>
          <p:nvPr/>
        </p:nvSpPr>
        <p:spPr>
          <a:xfrm>
            <a:off x="383418" y="-124624"/>
            <a:ext cx="657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人の速さをくらべます</a:t>
            </a:r>
            <a:r>
              <a:rPr kumimoji="1" lang="ja-JP" altLang="en-US" sz="5400" b="1" dirty="0"/>
              <a:t>。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427DA1-B053-4777-A308-9466E2640BE6}"/>
              </a:ext>
            </a:extLst>
          </p:cNvPr>
          <p:cNvSpPr txBox="1"/>
          <p:nvPr/>
        </p:nvSpPr>
        <p:spPr>
          <a:xfrm>
            <a:off x="6276870" y="3652305"/>
            <a:ext cx="476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一番速いのは？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834B84-D942-CC45-CA30-FAEF28C895A4}"/>
              </a:ext>
            </a:extLst>
          </p:cNvPr>
          <p:cNvSpPr txBox="1"/>
          <p:nvPr/>
        </p:nvSpPr>
        <p:spPr>
          <a:xfrm>
            <a:off x="383418" y="4614399"/>
            <a:ext cx="33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ゆたかさん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DC88FC-F7D0-2BD9-406D-A612D3E24CDC}"/>
              </a:ext>
            </a:extLst>
          </p:cNvPr>
          <p:cNvSpPr txBox="1"/>
          <p:nvPr/>
        </p:nvSpPr>
        <p:spPr>
          <a:xfrm>
            <a:off x="7803148" y="4609780"/>
            <a:ext cx="33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けんたさん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8D4DD-6604-EA55-A417-B53502DA05E8}"/>
              </a:ext>
            </a:extLst>
          </p:cNvPr>
          <p:cNvSpPr txBox="1"/>
          <p:nvPr/>
        </p:nvSpPr>
        <p:spPr>
          <a:xfrm>
            <a:off x="4026819" y="4609780"/>
            <a:ext cx="33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あきらさん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D34601-38A9-0B4A-9AC8-5CB399A5B02A}"/>
              </a:ext>
            </a:extLst>
          </p:cNvPr>
          <p:cNvSpPr txBox="1"/>
          <p:nvPr/>
        </p:nvSpPr>
        <p:spPr>
          <a:xfrm>
            <a:off x="967944" y="5693732"/>
            <a:ext cx="1025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くらべやすいのは　だれとだれ？</a:t>
            </a:r>
            <a:endParaRPr kumimoji="1"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6CCEA8-EAE4-CD98-8090-FEDA8E8CFDFF}"/>
              </a:ext>
            </a:extLst>
          </p:cNvPr>
          <p:cNvSpPr txBox="1"/>
          <p:nvPr/>
        </p:nvSpPr>
        <p:spPr>
          <a:xfrm>
            <a:off x="383419" y="3680385"/>
            <a:ext cx="543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一番おそいのは？</a:t>
            </a:r>
          </a:p>
        </p:txBody>
      </p:sp>
    </p:spTree>
    <p:extLst>
      <p:ext uri="{BB962C8B-B14F-4D97-AF65-F5344CB8AC3E}">
        <p14:creationId xmlns:p14="http://schemas.microsoft.com/office/powerpoint/2010/main" val="10183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" grpId="0"/>
      <p:bldP spid="3" grpId="0"/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96C46D-5AA4-4556-A5A8-3F5F727C9FD3}"/>
              </a:ext>
            </a:extLst>
          </p:cNvPr>
          <p:cNvSpPr txBox="1"/>
          <p:nvPr/>
        </p:nvSpPr>
        <p:spPr>
          <a:xfrm>
            <a:off x="1064707" y="132969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51EF5D-5918-4396-A95C-106BDFE542BC}"/>
              </a:ext>
            </a:extLst>
          </p:cNvPr>
          <p:cNvSpPr txBox="1"/>
          <p:nvPr/>
        </p:nvSpPr>
        <p:spPr>
          <a:xfrm>
            <a:off x="1064707" y="3410059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025074-5483-45CD-9ED7-0D79492C427A}"/>
              </a:ext>
            </a:extLst>
          </p:cNvPr>
          <p:cNvSpPr txBox="1"/>
          <p:nvPr/>
        </p:nvSpPr>
        <p:spPr>
          <a:xfrm>
            <a:off x="2972660" y="132970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75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8AE814-4545-4DA1-8FBB-89A7E655D6E2}"/>
              </a:ext>
            </a:extLst>
          </p:cNvPr>
          <p:cNvSpPr txBox="1"/>
          <p:nvPr/>
        </p:nvSpPr>
        <p:spPr>
          <a:xfrm>
            <a:off x="6526535" y="132969"/>
            <a:ext cx="618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個あたり</a:t>
            </a:r>
            <a:r>
              <a:rPr kumimoji="1" lang="en-US" altLang="ja-JP" sz="4400" b="1" dirty="0"/>
              <a:t>75</a:t>
            </a:r>
            <a:r>
              <a:rPr kumimoji="1" lang="ja-JP" altLang="en-US" sz="4400" b="1" dirty="0"/>
              <a:t>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9D8B33-FDF4-46FC-877A-C1B458C25E37}"/>
              </a:ext>
            </a:extLst>
          </p:cNvPr>
          <p:cNvSpPr txBox="1"/>
          <p:nvPr/>
        </p:nvSpPr>
        <p:spPr>
          <a:xfrm>
            <a:off x="2972661" y="3410060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240÷3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45E9C0-2706-4FFD-B91D-CA82EE7751D4}"/>
              </a:ext>
            </a:extLst>
          </p:cNvPr>
          <p:cNvSpPr txBox="1"/>
          <p:nvPr/>
        </p:nvSpPr>
        <p:spPr>
          <a:xfrm>
            <a:off x="6458883" y="3429000"/>
            <a:ext cx="489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個あたり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</a:t>
            </a:r>
            <a:r>
              <a:rPr kumimoji="1" lang="ja-JP" altLang="en-US" sz="4400" b="1" dirty="0"/>
              <a:t>円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1739269" y="185680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1475606" y="9911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1509062" y="250115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1739269" y="258950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1737309" y="1570105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3632546" y="1551164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5525823" y="1570105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7419100" y="1570105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975114-209F-426D-B54F-5C31AB4BFA7A}"/>
              </a:ext>
            </a:extLst>
          </p:cNvPr>
          <p:cNvSpPr txBox="1"/>
          <p:nvPr/>
        </p:nvSpPr>
        <p:spPr>
          <a:xfrm>
            <a:off x="3209826" y="920455"/>
            <a:ext cx="93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75</a:t>
            </a:r>
            <a:endParaRPr kumimoji="1" lang="ja-JP" altLang="en-US" sz="44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3376554" y="255218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5246163" y="25508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FE1A3EB-F7F0-49AF-B91A-36D6F007B466}"/>
              </a:ext>
            </a:extLst>
          </p:cNvPr>
          <p:cNvSpPr txBox="1"/>
          <p:nvPr/>
        </p:nvSpPr>
        <p:spPr>
          <a:xfrm>
            <a:off x="4955540" y="925249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3059723" y="91511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1772725" y="5188422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1509062" y="43227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542518" y="58327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1772725" y="5921114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1772725" y="4901718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3670557" y="4882777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5561557" y="4901718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7452556" y="4901718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01A5B90-FD03-4408-BB1D-B72B97D527B5}"/>
              </a:ext>
            </a:extLst>
          </p:cNvPr>
          <p:cNvSpPr txBox="1"/>
          <p:nvPr/>
        </p:nvSpPr>
        <p:spPr>
          <a:xfrm>
            <a:off x="3243282" y="4252068"/>
            <a:ext cx="93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80</a:t>
            </a:r>
            <a:endParaRPr kumimoji="1" lang="ja-JP" altLang="en-US" sz="4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3410010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5337671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8766C43-7226-4ECA-BC49-65BFEA7CD1F0}"/>
              </a:ext>
            </a:extLst>
          </p:cNvPr>
          <p:cNvSpPr txBox="1"/>
          <p:nvPr/>
        </p:nvSpPr>
        <p:spPr>
          <a:xfrm>
            <a:off x="6903976" y="4237795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3093179" y="4246729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7228671" y="59031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41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641554" y="2281634"/>
            <a:ext cx="939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１時間あたりに進む道のり</a:t>
            </a:r>
            <a:r>
              <a:rPr kumimoji="1" lang="en-US" altLang="ja-JP" sz="3600" b="1" dirty="0"/>
              <a:t>(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3600" b="1" dirty="0"/>
              <a:t>)</a:t>
            </a:r>
            <a:r>
              <a:rPr kumimoji="1" lang="ja-JP" altLang="en-US" sz="3600" b="1" dirty="0"/>
              <a:t>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045060" y="240571"/>
            <a:ext cx="10261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150km</a:t>
            </a:r>
            <a:r>
              <a:rPr lang="ja-JP" altLang="en-US" sz="4400" b="1" dirty="0"/>
              <a:t>を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時間で，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240km</a:t>
            </a:r>
            <a:r>
              <a:rPr lang="ja-JP" altLang="en-US" sz="4400" b="1" dirty="0"/>
              <a:t>を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時間で進みました。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は，どちらが速いですか。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560101-2C96-4B6F-A334-17C36E7D403A}"/>
              </a:ext>
            </a:extLst>
          </p:cNvPr>
          <p:cNvSpPr txBox="1"/>
          <p:nvPr/>
        </p:nvSpPr>
        <p:spPr>
          <a:xfrm>
            <a:off x="2181353" y="3342162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75</a:t>
            </a:r>
            <a:endParaRPr kumimoji="1" lang="ja-JP" altLang="en-US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53BEF1-1BA0-4064-90F7-F233403EE3C4}"/>
              </a:ext>
            </a:extLst>
          </p:cNvPr>
          <p:cNvSpPr txBox="1"/>
          <p:nvPr/>
        </p:nvSpPr>
        <p:spPr>
          <a:xfrm>
            <a:off x="5735228" y="3342161"/>
            <a:ext cx="618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時間あたり</a:t>
            </a:r>
            <a:r>
              <a:rPr kumimoji="1" lang="en-US" altLang="ja-JP" sz="4400" b="1" dirty="0"/>
              <a:t>75k</a:t>
            </a:r>
            <a:r>
              <a:rPr kumimoji="1" lang="ja-JP" altLang="en-US" sz="4400" b="1" dirty="0"/>
              <a:t>ｍ走る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83749C-841C-466D-BE66-1D67B841F608}"/>
              </a:ext>
            </a:extLst>
          </p:cNvPr>
          <p:cNvSpPr txBox="1"/>
          <p:nvPr/>
        </p:nvSpPr>
        <p:spPr>
          <a:xfrm>
            <a:off x="2181353" y="4999809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240÷3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EC8647-F9EA-4207-8E65-A1771D169D85}"/>
              </a:ext>
            </a:extLst>
          </p:cNvPr>
          <p:cNvSpPr txBox="1"/>
          <p:nvPr/>
        </p:nvSpPr>
        <p:spPr>
          <a:xfrm>
            <a:off x="5922010" y="4999808"/>
            <a:ext cx="6269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時間あたり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0k</a:t>
            </a:r>
            <a:r>
              <a:rPr kumimoji="1" lang="ja-JP" altLang="en-US" sz="4400" b="1" dirty="0"/>
              <a:t>ｍ走る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3985237" y="4091099"/>
            <a:ext cx="297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3985237" y="5759979"/>
            <a:ext cx="287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063A95-DEC7-4342-8C16-D7BC87737EBF}"/>
              </a:ext>
            </a:extLst>
          </p:cNvPr>
          <p:cNvSpPr txBox="1"/>
          <p:nvPr/>
        </p:nvSpPr>
        <p:spPr>
          <a:xfrm>
            <a:off x="6761069" y="4098897"/>
            <a:ext cx="291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75k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endParaRPr kumimoji="1" lang="ja-JP" altLang="en-US" sz="4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2A2E7-A5EA-4830-B870-B3A26538860E}"/>
              </a:ext>
            </a:extLst>
          </p:cNvPr>
          <p:cNvSpPr txBox="1"/>
          <p:nvPr/>
        </p:nvSpPr>
        <p:spPr>
          <a:xfrm>
            <a:off x="6783654" y="5748746"/>
            <a:ext cx="303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80k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</a:p>
        </p:txBody>
      </p:sp>
    </p:spTree>
    <p:extLst>
      <p:ext uri="{BB962C8B-B14F-4D97-AF65-F5344CB8AC3E}">
        <p14:creationId xmlns:p14="http://schemas.microsoft.com/office/powerpoint/2010/main" val="7463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13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96C46D-5AA4-4556-A5A8-3F5F727C9FD3}"/>
              </a:ext>
            </a:extLst>
          </p:cNvPr>
          <p:cNvSpPr txBox="1"/>
          <p:nvPr/>
        </p:nvSpPr>
        <p:spPr>
          <a:xfrm>
            <a:off x="1064707" y="132969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51EF5D-5918-4396-A95C-106BDFE542BC}"/>
              </a:ext>
            </a:extLst>
          </p:cNvPr>
          <p:cNvSpPr txBox="1"/>
          <p:nvPr/>
        </p:nvSpPr>
        <p:spPr>
          <a:xfrm>
            <a:off x="1064707" y="3410059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025074-5483-45CD-9ED7-0D79492C427A}"/>
              </a:ext>
            </a:extLst>
          </p:cNvPr>
          <p:cNvSpPr txBox="1"/>
          <p:nvPr/>
        </p:nvSpPr>
        <p:spPr>
          <a:xfrm>
            <a:off x="2972660" y="132970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75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8AE814-4545-4DA1-8FBB-89A7E655D6E2}"/>
              </a:ext>
            </a:extLst>
          </p:cNvPr>
          <p:cNvSpPr txBox="1"/>
          <p:nvPr/>
        </p:nvSpPr>
        <p:spPr>
          <a:xfrm>
            <a:off x="6526535" y="132969"/>
            <a:ext cx="618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時間あたり</a:t>
            </a:r>
            <a:r>
              <a:rPr kumimoji="1" lang="en-US" altLang="ja-JP" sz="4400" b="1" dirty="0"/>
              <a:t>75km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9D8B33-FDF4-46FC-877A-C1B458C25E37}"/>
              </a:ext>
            </a:extLst>
          </p:cNvPr>
          <p:cNvSpPr txBox="1"/>
          <p:nvPr/>
        </p:nvSpPr>
        <p:spPr>
          <a:xfrm>
            <a:off x="2972661" y="3410060"/>
            <a:ext cx="36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240÷3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45E9C0-2706-4FFD-B91D-CA82EE7751D4}"/>
              </a:ext>
            </a:extLst>
          </p:cNvPr>
          <p:cNvSpPr txBox="1"/>
          <p:nvPr/>
        </p:nvSpPr>
        <p:spPr>
          <a:xfrm>
            <a:off x="6458883" y="3429000"/>
            <a:ext cx="489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時間あたり</a:t>
            </a:r>
            <a:r>
              <a:rPr lang="en-US" altLang="ja-JP" sz="4400" b="1" dirty="0"/>
              <a:t>8</a:t>
            </a:r>
            <a:r>
              <a:rPr kumimoji="1" lang="en-US" altLang="ja-JP" sz="4400" b="1" dirty="0"/>
              <a:t>0km</a:t>
            </a:r>
            <a:endParaRPr kumimoji="1" lang="ja-JP" altLang="en-US" sz="4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1405164" y="185680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1141501" y="9911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1174957" y="250115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1405164" y="258950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1403204" y="1570105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3298441" y="1551164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5191718" y="1570105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7084995" y="1570105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975114-209F-426D-B54F-5C31AB4BFA7A}"/>
              </a:ext>
            </a:extLst>
          </p:cNvPr>
          <p:cNvSpPr txBox="1"/>
          <p:nvPr/>
        </p:nvSpPr>
        <p:spPr>
          <a:xfrm>
            <a:off x="2875721" y="920455"/>
            <a:ext cx="93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75</a:t>
            </a:r>
            <a:endParaRPr kumimoji="1" lang="ja-JP" altLang="en-US" sz="44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3042449" y="255218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4912058" y="25508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FE1A3EB-F7F0-49AF-B91A-36D6F007B466}"/>
              </a:ext>
            </a:extLst>
          </p:cNvPr>
          <p:cNvSpPr txBox="1"/>
          <p:nvPr/>
        </p:nvSpPr>
        <p:spPr>
          <a:xfrm>
            <a:off x="4621435" y="925249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2725618" y="91511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1464996" y="5188422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1201333" y="43227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234789" y="58327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1464996" y="5921114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1464996" y="4901718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3362828" y="4882777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5253828" y="4901718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7144827" y="4901718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01A5B90-FD03-4408-BB1D-B72B97D527B5}"/>
              </a:ext>
            </a:extLst>
          </p:cNvPr>
          <p:cNvSpPr txBox="1"/>
          <p:nvPr/>
        </p:nvSpPr>
        <p:spPr>
          <a:xfrm>
            <a:off x="2935553" y="4252068"/>
            <a:ext cx="93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80</a:t>
            </a:r>
            <a:endParaRPr kumimoji="1" lang="ja-JP" altLang="en-US" sz="4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3102281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5029942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8766C43-7226-4ECA-BC49-65BFEA7CD1F0}"/>
              </a:ext>
            </a:extLst>
          </p:cNvPr>
          <p:cNvSpPr txBox="1"/>
          <p:nvPr/>
        </p:nvSpPr>
        <p:spPr>
          <a:xfrm>
            <a:off x="6596247" y="4237795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2785450" y="4246729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6920942" y="59031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8D7F91-98C2-47E6-B5C9-FCA1E9563921}"/>
              </a:ext>
            </a:extLst>
          </p:cNvPr>
          <p:cNvSpPr txBox="1"/>
          <p:nvPr/>
        </p:nvSpPr>
        <p:spPr>
          <a:xfrm>
            <a:off x="7058644" y="908478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D621DEB-D4DF-4A2F-B2A6-10F10CE18827}"/>
              </a:ext>
            </a:extLst>
          </p:cNvPr>
          <p:cNvSpPr txBox="1"/>
          <p:nvPr/>
        </p:nvSpPr>
        <p:spPr>
          <a:xfrm>
            <a:off x="7081601" y="2599436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67EE443-2871-49FC-A7A7-1D41F46875F7}"/>
              </a:ext>
            </a:extLst>
          </p:cNvPr>
          <p:cNvSpPr txBox="1"/>
          <p:nvPr/>
        </p:nvSpPr>
        <p:spPr>
          <a:xfrm>
            <a:off x="7684139" y="4199832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A80EB60-271B-40D6-85D6-2C78AAB9B0B5}"/>
              </a:ext>
            </a:extLst>
          </p:cNvPr>
          <p:cNvSpPr txBox="1"/>
          <p:nvPr/>
        </p:nvSpPr>
        <p:spPr>
          <a:xfrm>
            <a:off x="7707096" y="589079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88B909-B93D-4939-8E18-FE75BE99AE08}"/>
              </a:ext>
            </a:extLst>
          </p:cNvPr>
          <p:cNvSpPr txBox="1"/>
          <p:nvPr/>
        </p:nvSpPr>
        <p:spPr>
          <a:xfrm>
            <a:off x="8534550" y="866524"/>
            <a:ext cx="291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75k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endParaRPr kumimoji="1" lang="ja-JP" altLang="en-US" sz="44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639F071-B66C-4053-A79E-A8A6649307D5}"/>
              </a:ext>
            </a:extLst>
          </p:cNvPr>
          <p:cNvSpPr txBox="1"/>
          <p:nvPr/>
        </p:nvSpPr>
        <p:spPr>
          <a:xfrm>
            <a:off x="9031113" y="4198137"/>
            <a:ext cx="2853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80k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</a:p>
        </p:txBody>
      </p:sp>
    </p:spTree>
    <p:extLst>
      <p:ext uri="{BB962C8B-B14F-4D97-AF65-F5344CB8AC3E}">
        <p14:creationId xmlns:p14="http://schemas.microsoft.com/office/powerpoint/2010/main" val="5030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  <p:bldP spid="16" grpId="0"/>
      <p:bldP spid="17" grpId="0"/>
      <p:bldP spid="36" grpId="0"/>
      <p:bldP spid="37" grpId="0"/>
      <p:bldP spid="38" grpId="0"/>
      <p:bldP spid="39" grpId="0"/>
      <p:bldP spid="43" grpId="0"/>
      <p:bldP spid="44" grpId="0"/>
      <p:bldP spid="62" grpId="0"/>
      <p:bldP spid="63" grpId="0"/>
      <p:bldP spid="64" grpId="0"/>
      <p:bldP spid="65" grpId="0"/>
      <p:bldP spid="93" grpId="0"/>
      <p:bldP spid="67" grpId="0"/>
      <p:bldP spid="68" grpId="0"/>
      <p:bldP spid="69" grpId="0"/>
      <p:bldP spid="70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時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521FB1-E906-400B-9B36-65E7AD06FAED}"/>
              </a:ext>
            </a:extLst>
          </p:cNvPr>
          <p:cNvSpPr txBox="1"/>
          <p:nvPr/>
        </p:nvSpPr>
        <p:spPr>
          <a:xfrm>
            <a:off x="1642444" y="1799625"/>
            <a:ext cx="308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4k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E6219-59B1-4C11-BA4A-5F5663362A00}"/>
              </a:ext>
            </a:extLst>
          </p:cNvPr>
          <p:cNvSpPr txBox="1"/>
          <p:nvPr/>
        </p:nvSpPr>
        <p:spPr>
          <a:xfrm>
            <a:off x="4955431" y="1792103"/>
            <a:ext cx="710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１時間あたり</a:t>
            </a:r>
            <a:r>
              <a:rPr kumimoji="1" lang="en-US" altLang="ja-JP" sz="4000" b="1" dirty="0"/>
              <a:t>4k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F6B8-72F3-421C-AF7A-0B1F3F94E81C}"/>
              </a:ext>
            </a:extLst>
          </p:cNvPr>
          <p:cNvSpPr txBox="1"/>
          <p:nvPr/>
        </p:nvSpPr>
        <p:spPr>
          <a:xfrm>
            <a:off x="1738273" y="2987851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60k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4B04B-02E8-4AB0-8D96-08EFC6064CF2}"/>
              </a:ext>
            </a:extLst>
          </p:cNvPr>
          <p:cNvSpPr txBox="1"/>
          <p:nvPr/>
        </p:nvSpPr>
        <p:spPr>
          <a:xfrm>
            <a:off x="4955430" y="3009111"/>
            <a:ext cx="72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60</a:t>
            </a:r>
            <a:r>
              <a:rPr kumimoji="1" lang="en-US" altLang="ja-JP" sz="4000" b="1" dirty="0"/>
              <a:t>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00C3CC-E78B-434A-93F8-F6B87A4FD8C4}"/>
              </a:ext>
            </a:extLst>
          </p:cNvPr>
          <p:cNvSpPr txBox="1"/>
          <p:nvPr/>
        </p:nvSpPr>
        <p:spPr>
          <a:xfrm>
            <a:off x="1743823" y="4187231"/>
            <a:ext cx="3237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300k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A95ABC-D181-47BB-8D47-01F918E256E5}"/>
              </a:ext>
            </a:extLst>
          </p:cNvPr>
          <p:cNvSpPr txBox="1"/>
          <p:nvPr/>
        </p:nvSpPr>
        <p:spPr>
          <a:xfrm>
            <a:off x="4850998" y="4217549"/>
            <a:ext cx="720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300k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5D163-9704-4A2F-BC25-68585C846F02}"/>
              </a:ext>
            </a:extLst>
          </p:cNvPr>
          <p:cNvSpPr txBox="1"/>
          <p:nvPr/>
        </p:nvSpPr>
        <p:spPr>
          <a:xfrm>
            <a:off x="1505075" y="5504242"/>
            <a:ext cx="3703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1080k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075D21-693A-4DEA-A37F-6D8D93406B83}"/>
              </a:ext>
            </a:extLst>
          </p:cNvPr>
          <p:cNvSpPr txBox="1"/>
          <p:nvPr/>
        </p:nvSpPr>
        <p:spPr>
          <a:xfrm>
            <a:off x="4850998" y="5535479"/>
            <a:ext cx="734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1080k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D8B304-2D45-486D-8806-61D49BC6F5C2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488A7-5FF4-4F05-991E-44193CE88642}"/>
              </a:ext>
            </a:extLst>
          </p:cNvPr>
          <p:cNvSpPr txBox="1"/>
          <p:nvPr/>
        </p:nvSpPr>
        <p:spPr>
          <a:xfrm>
            <a:off x="-29406" y="3009111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6FA5A-1ECC-4D91-AB24-5E80D94FC3E2}"/>
              </a:ext>
            </a:extLst>
          </p:cNvPr>
          <p:cNvSpPr txBox="1"/>
          <p:nvPr/>
        </p:nvSpPr>
        <p:spPr>
          <a:xfrm>
            <a:off x="143599" y="4170934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5D3106-E57C-47C9-AA9E-B57DEF51A77C}"/>
              </a:ext>
            </a:extLst>
          </p:cNvPr>
          <p:cNvSpPr txBox="1"/>
          <p:nvPr/>
        </p:nvSpPr>
        <p:spPr>
          <a:xfrm>
            <a:off x="1" y="5488393"/>
            <a:ext cx="210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281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16047" y="2561890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3935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316047" y="450088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07210" y="646331"/>
            <a:ext cx="93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１秒間あたりに進む道のりで表した速さ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2607210" y="2561890"/>
            <a:ext cx="93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１分間あたりに進む道のりで表した速さ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2679383" y="4500882"/>
            <a:ext cx="9398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１時間あたりに進む道のりで表した速さ　</a:t>
            </a:r>
          </a:p>
        </p:txBody>
      </p:sp>
    </p:spTree>
    <p:extLst>
      <p:ext uri="{BB962C8B-B14F-4D97-AF65-F5344CB8AC3E}">
        <p14:creationId xmlns:p14="http://schemas.microsoft.com/office/powerpoint/2010/main" val="22268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AE6344-E1C8-4366-AED3-4FF69E39A7DD}"/>
              </a:ext>
            </a:extLst>
          </p:cNvPr>
          <p:cNvSpPr txBox="1"/>
          <p:nvPr/>
        </p:nvSpPr>
        <p:spPr>
          <a:xfrm>
            <a:off x="10098" y="1057301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BD025F-3454-4D2B-B0CD-7D5C97EB30B3}"/>
              </a:ext>
            </a:extLst>
          </p:cNvPr>
          <p:cNvSpPr txBox="1"/>
          <p:nvPr/>
        </p:nvSpPr>
        <p:spPr>
          <a:xfrm>
            <a:off x="2283724" y="57547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道のり</a:t>
            </a:r>
            <a:r>
              <a:rPr kumimoji="1" lang="en-US" altLang="ja-JP" sz="6000" b="1" dirty="0"/>
              <a:t>÷</a:t>
            </a:r>
            <a:r>
              <a:rPr kumimoji="1" lang="ja-JP" altLang="en-US" sz="6000" b="1" dirty="0"/>
              <a:t>時間＝速さ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5C34BA-B21A-45AA-BEA6-8BC0F1EDAE4D}"/>
              </a:ext>
            </a:extLst>
          </p:cNvPr>
          <p:cNvSpPr txBox="1"/>
          <p:nvPr/>
        </p:nvSpPr>
        <p:spPr>
          <a:xfrm>
            <a:off x="2149797" y="105730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道のり</a:t>
            </a:r>
            <a:r>
              <a:rPr kumimoji="1" lang="en-US" altLang="ja-JP" sz="6000" b="1" dirty="0"/>
              <a:t>÷</a:t>
            </a:r>
            <a:r>
              <a:rPr kumimoji="1" lang="ja-JP" altLang="en-US" sz="6000" b="1" dirty="0"/>
              <a:t>〇秒＝速さ</a:t>
            </a:r>
            <a:r>
              <a:rPr kumimoji="1" lang="en-US" altLang="ja-JP" sz="6000" b="1" dirty="0"/>
              <a:t>(</a:t>
            </a:r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)</a:t>
            </a:r>
            <a:endParaRPr kumimoji="1" lang="ja-JP" altLang="en-US" sz="6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874886-C5AF-47FE-B017-1DAC3536A61B}"/>
              </a:ext>
            </a:extLst>
          </p:cNvPr>
          <p:cNvSpPr txBox="1"/>
          <p:nvPr/>
        </p:nvSpPr>
        <p:spPr>
          <a:xfrm>
            <a:off x="10098" y="2973529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分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D4F8B4-D0E8-4F2F-9BC8-10F665F020F4}"/>
              </a:ext>
            </a:extLst>
          </p:cNvPr>
          <p:cNvSpPr txBox="1"/>
          <p:nvPr/>
        </p:nvSpPr>
        <p:spPr>
          <a:xfrm>
            <a:off x="2149797" y="2973528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道のり</a:t>
            </a:r>
            <a:r>
              <a:rPr kumimoji="1" lang="en-US" altLang="ja-JP" sz="6000" b="1" dirty="0"/>
              <a:t>÷</a:t>
            </a:r>
            <a:r>
              <a:rPr kumimoji="1" lang="ja-JP" altLang="en-US" sz="6000" b="1" dirty="0"/>
              <a:t>〇分＝速さ</a:t>
            </a:r>
            <a:r>
              <a:rPr kumimoji="1" lang="en-US" altLang="ja-JP" sz="6000" b="1" dirty="0"/>
              <a:t>(</a:t>
            </a:r>
            <a:r>
              <a:rPr kumimoji="1" lang="ja-JP" altLang="en-US" sz="6000" b="1" dirty="0"/>
              <a:t>分速</a:t>
            </a:r>
            <a:r>
              <a:rPr kumimoji="1" lang="en-US" altLang="ja-JP" sz="6000" b="1" dirty="0"/>
              <a:t>)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90FAB5-0AD1-4F91-9468-1D7EFD6D36EE}"/>
              </a:ext>
            </a:extLst>
          </p:cNvPr>
          <p:cNvSpPr txBox="1"/>
          <p:nvPr/>
        </p:nvSpPr>
        <p:spPr>
          <a:xfrm>
            <a:off x="144026" y="5056645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時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266D1A-CDD4-4AC2-B490-E50AC51F3798}"/>
              </a:ext>
            </a:extLst>
          </p:cNvPr>
          <p:cNvSpPr txBox="1"/>
          <p:nvPr/>
        </p:nvSpPr>
        <p:spPr>
          <a:xfrm>
            <a:off x="2283725" y="5056644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道のり</a:t>
            </a:r>
            <a:r>
              <a:rPr kumimoji="1" lang="en-US" altLang="ja-JP" sz="6000" b="1" dirty="0"/>
              <a:t>÷</a:t>
            </a:r>
            <a:r>
              <a:rPr kumimoji="1" lang="ja-JP" altLang="en-US" sz="6000" b="1" dirty="0"/>
              <a:t>〇時＝速さ</a:t>
            </a:r>
            <a:r>
              <a:rPr kumimoji="1" lang="en-US" altLang="ja-JP" sz="6000" b="1" dirty="0"/>
              <a:t>(</a:t>
            </a:r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)</a:t>
            </a:r>
            <a:endParaRPr kumimoji="1" lang="ja-JP" altLang="en-US" sz="6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BEE364-CCCE-4792-BE40-2BECE0118C76}"/>
              </a:ext>
            </a:extLst>
          </p:cNvPr>
          <p:cNvSpPr txBox="1"/>
          <p:nvPr/>
        </p:nvSpPr>
        <p:spPr>
          <a:xfrm>
            <a:off x="2803776" y="1779193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100m÷5</a:t>
            </a:r>
            <a:r>
              <a:rPr kumimoji="1" lang="ja-JP" altLang="en-US" sz="6000" b="1" dirty="0"/>
              <a:t>秒＝秒速</a:t>
            </a:r>
            <a:r>
              <a:rPr kumimoji="1" lang="en-US" altLang="ja-JP" sz="6000" b="1" dirty="0"/>
              <a:t>20m</a:t>
            </a:r>
            <a:endParaRPr kumimoji="1" lang="ja-JP" altLang="en-US" sz="6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B9AB51-C9C0-4202-ABB7-5511CF5810DF}"/>
              </a:ext>
            </a:extLst>
          </p:cNvPr>
          <p:cNvSpPr txBox="1"/>
          <p:nvPr/>
        </p:nvSpPr>
        <p:spPr>
          <a:xfrm>
            <a:off x="2736582" y="3763119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800</a:t>
            </a:r>
            <a:r>
              <a:rPr kumimoji="1" lang="en-US" altLang="ja-JP" sz="6000" b="1" dirty="0"/>
              <a:t>m÷4</a:t>
            </a:r>
            <a:r>
              <a:rPr lang="ja-JP" altLang="en-US" sz="6000" b="1" dirty="0"/>
              <a:t>分＝分速</a:t>
            </a:r>
            <a:r>
              <a:rPr lang="en-US" altLang="ja-JP" sz="6000" b="1" dirty="0"/>
              <a:t>200m</a:t>
            </a:r>
            <a:endParaRPr kumimoji="1" lang="ja-JP" altLang="en-US" sz="6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6062FB-E3C7-45F0-A129-3649558CD218}"/>
              </a:ext>
            </a:extLst>
          </p:cNvPr>
          <p:cNvSpPr txBox="1"/>
          <p:nvPr/>
        </p:nvSpPr>
        <p:spPr>
          <a:xfrm>
            <a:off x="1333948" y="5842337"/>
            <a:ext cx="1054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200</a:t>
            </a:r>
            <a:r>
              <a:rPr kumimoji="1" lang="ja-JP" altLang="en-US" sz="6000" b="1" dirty="0"/>
              <a:t>ｋｍ</a:t>
            </a:r>
            <a:r>
              <a:rPr kumimoji="1" lang="en-US" altLang="ja-JP" sz="6000" b="1" dirty="0"/>
              <a:t>÷5</a:t>
            </a:r>
            <a:r>
              <a:rPr kumimoji="1" lang="ja-JP" altLang="en-US" sz="6000" b="1" dirty="0"/>
              <a:t>時間＝時速</a:t>
            </a:r>
            <a:r>
              <a:rPr kumimoji="1" lang="en-US" altLang="ja-JP" sz="6000" b="1" dirty="0"/>
              <a:t>40km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989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0" y="1415764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</a:t>
            </a:r>
            <a:r>
              <a:rPr lang="en-US" altLang="ja-JP" sz="4000" b="1" dirty="0"/>
              <a:t>13.5km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3</a:t>
            </a:r>
            <a:r>
              <a:rPr lang="ja-JP" altLang="en-US" sz="4000" b="1" dirty="0"/>
              <a:t>時間で歩いた人の時速</a:t>
            </a:r>
            <a:endParaRPr lang="en-US" altLang="ja-JP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2DDF90-690C-4A39-8D72-CB58A50C8F7A}"/>
              </a:ext>
            </a:extLst>
          </p:cNvPr>
          <p:cNvSpPr txBox="1"/>
          <p:nvPr/>
        </p:nvSpPr>
        <p:spPr>
          <a:xfrm>
            <a:off x="419710" y="177526"/>
            <a:ext cx="294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P222</a:t>
            </a:r>
            <a:r>
              <a:rPr lang="ja-JP" altLang="en-US" sz="3600" b="1" dirty="0"/>
              <a:t>　４</a:t>
            </a:r>
            <a:endParaRPr kumimoji="1" lang="ja-JP" altLang="en-US" sz="3600" b="1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7C4036BC-A03C-4E23-B2D6-7DD7FD258E03}"/>
              </a:ext>
            </a:extLst>
          </p:cNvPr>
          <p:cNvSpPr/>
          <p:nvPr/>
        </p:nvSpPr>
        <p:spPr>
          <a:xfrm>
            <a:off x="1979487" y="73573"/>
            <a:ext cx="710005" cy="653465"/>
          </a:xfrm>
          <a:custGeom>
            <a:avLst/>
            <a:gdLst>
              <a:gd name="connsiteX0" fmla="*/ 0 w 710005"/>
              <a:gd name="connsiteY0" fmla="*/ 727038 h 727038"/>
              <a:gd name="connsiteX1" fmla="*/ 355003 w 710005"/>
              <a:gd name="connsiteY1" fmla="*/ 0 h 727038"/>
              <a:gd name="connsiteX2" fmla="*/ 710005 w 710005"/>
              <a:gd name="connsiteY2" fmla="*/ 727038 h 727038"/>
              <a:gd name="connsiteX3" fmla="*/ 0 w 710005"/>
              <a:gd name="connsiteY3" fmla="*/ 727038 h 727038"/>
              <a:gd name="connsiteX0" fmla="*/ 0 w 710005"/>
              <a:gd name="connsiteY0" fmla="*/ 653465 h 653465"/>
              <a:gd name="connsiteX1" fmla="*/ 333982 w 710005"/>
              <a:gd name="connsiteY1" fmla="*/ 0 h 653465"/>
              <a:gd name="connsiteX2" fmla="*/ 710005 w 710005"/>
              <a:gd name="connsiteY2" fmla="*/ 653465 h 653465"/>
              <a:gd name="connsiteX3" fmla="*/ 0 w 710005"/>
              <a:gd name="connsiteY3" fmla="*/ 653465 h 6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005" h="653465">
                <a:moveTo>
                  <a:pt x="0" y="653465"/>
                </a:moveTo>
                <a:lnTo>
                  <a:pt x="333982" y="0"/>
                </a:lnTo>
                <a:lnTo>
                  <a:pt x="710005" y="653465"/>
                </a:lnTo>
                <a:lnTo>
                  <a:pt x="0" y="6534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91BAF-5378-410C-8C00-49416497F824}"/>
              </a:ext>
            </a:extLst>
          </p:cNvPr>
          <p:cNvSpPr txBox="1"/>
          <p:nvPr/>
        </p:nvSpPr>
        <p:spPr>
          <a:xfrm>
            <a:off x="0" y="2922189"/>
            <a:ext cx="1194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  <a:r>
              <a:rPr kumimoji="1" lang="en-US" altLang="ja-JP" sz="4000" b="1" dirty="0"/>
              <a:t>1500</a:t>
            </a:r>
            <a:r>
              <a:rPr kumimoji="1" lang="ja-JP" altLang="en-US" sz="4000" b="1" dirty="0"/>
              <a:t>ｍの道のりを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分間で進んだ自動車の分速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609388-80C6-48A1-8A61-0BE43E385E1B}"/>
              </a:ext>
            </a:extLst>
          </p:cNvPr>
          <p:cNvSpPr txBox="1"/>
          <p:nvPr/>
        </p:nvSpPr>
        <p:spPr>
          <a:xfrm>
            <a:off x="-74390" y="4720749"/>
            <a:ext cx="1234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  <a:r>
              <a:rPr kumimoji="1" lang="en-US" altLang="ja-JP" sz="4000" b="1" dirty="0"/>
              <a:t>180</a:t>
            </a:r>
            <a:r>
              <a:rPr kumimoji="1" lang="ja-JP" altLang="en-US" sz="4000" b="1" dirty="0"/>
              <a:t>ｍの高さを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/>
              <a:t>秒でのぼったエレベーターの秒速</a:t>
            </a:r>
            <a:endParaRPr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26930" y="727038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17089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0" y="1415764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</a:t>
            </a:r>
            <a:r>
              <a:rPr lang="en-US" altLang="ja-JP" sz="4000" b="1" dirty="0"/>
              <a:t>13.5km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3</a:t>
            </a:r>
            <a:r>
              <a:rPr lang="ja-JP" altLang="en-US" sz="4000" b="1" dirty="0"/>
              <a:t>時間で歩いた人の時速</a:t>
            </a:r>
            <a:endParaRPr lang="en-US" altLang="ja-JP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2DDF90-690C-4A39-8D72-CB58A50C8F7A}"/>
              </a:ext>
            </a:extLst>
          </p:cNvPr>
          <p:cNvSpPr txBox="1"/>
          <p:nvPr/>
        </p:nvSpPr>
        <p:spPr>
          <a:xfrm>
            <a:off x="419710" y="177526"/>
            <a:ext cx="294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P222</a:t>
            </a:r>
            <a:r>
              <a:rPr lang="ja-JP" altLang="en-US" sz="3600" b="1" dirty="0"/>
              <a:t>　４</a:t>
            </a:r>
            <a:endParaRPr kumimoji="1" lang="ja-JP" altLang="en-US" sz="3600" b="1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7C4036BC-A03C-4E23-B2D6-7DD7FD258E03}"/>
              </a:ext>
            </a:extLst>
          </p:cNvPr>
          <p:cNvSpPr/>
          <p:nvPr/>
        </p:nvSpPr>
        <p:spPr>
          <a:xfrm>
            <a:off x="1979487" y="73573"/>
            <a:ext cx="710005" cy="653465"/>
          </a:xfrm>
          <a:custGeom>
            <a:avLst/>
            <a:gdLst>
              <a:gd name="connsiteX0" fmla="*/ 0 w 710005"/>
              <a:gd name="connsiteY0" fmla="*/ 727038 h 727038"/>
              <a:gd name="connsiteX1" fmla="*/ 355003 w 710005"/>
              <a:gd name="connsiteY1" fmla="*/ 0 h 727038"/>
              <a:gd name="connsiteX2" fmla="*/ 710005 w 710005"/>
              <a:gd name="connsiteY2" fmla="*/ 727038 h 727038"/>
              <a:gd name="connsiteX3" fmla="*/ 0 w 710005"/>
              <a:gd name="connsiteY3" fmla="*/ 727038 h 727038"/>
              <a:gd name="connsiteX0" fmla="*/ 0 w 710005"/>
              <a:gd name="connsiteY0" fmla="*/ 653465 h 653465"/>
              <a:gd name="connsiteX1" fmla="*/ 333982 w 710005"/>
              <a:gd name="connsiteY1" fmla="*/ 0 h 653465"/>
              <a:gd name="connsiteX2" fmla="*/ 710005 w 710005"/>
              <a:gd name="connsiteY2" fmla="*/ 653465 h 653465"/>
              <a:gd name="connsiteX3" fmla="*/ 0 w 710005"/>
              <a:gd name="connsiteY3" fmla="*/ 653465 h 6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005" h="653465">
                <a:moveTo>
                  <a:pt x="0" y="653465"/>
                </a:moveTo>
                <a:lnTo>
                  <a:pt x="333982" y="0"/>
                </a:lnTo>
                <a:lnTo>
                  <a:pt x="710005" y="653465"/>
                </a:lnTo>
                <a:lnTo>
                  <a:pt x="0" y="6534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26930" y="727038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835476-7B86-48AE-9364-4ED315C88F9E}"/>
              </a:ext>
            </a:extLst>
          </p:cNvPr>
          <p:cNvCxnSpPr/>
          <p:nvPr/>
        </p:nvCxnSpPr>
        <p:spPr>
          <a:xfrm>
            <a:off x="959386" y="3417940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630251-8118-49B9-B16E-115182307073}"/>
              </a:ext>
            </a:extLst>
          </p:cNvPr>
          <p:cNvSpPr txBox="1"/>
          <p:nvPr/>
        </p:nvSpPr>
        <p:spPr>
          <a:xfrm>
            <a:off x="695723" y="255223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A8E4F5-A1CE-4F8D-89DB-4B2791D51A7D}"/>
              </a:ext>
            </a:extLst>
          </p:cNvPr>
          <p:cNvSpPr txBox="1"/>
          <p:nvPr/>
        </p:nvSpPr>
        <p:spPr>
          <a:xfrm>
            <a:off x="729179" y="40622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E9FC4BB-EB8C-4AA3-BF2A-158CE4232124}"/>
              </a:ext>
            </a:extLst>
          </p:cNvPr>
          <p:cNvCxnSpPr/>
          <p:nvPr/>
        </p:nvCxnSpPr>
        <p:spPr>
          <a:xfrm>
            <a:off x="959386" y="4150632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BBFF1E9-11C2-4956-BA8B-E0FF6E322A8A}"/>
              </a:ext>
            </a:extLst>
          </p:cNvPr>
          <p:cNvGrpSpPr/>
          <p:nvPr/>
        </p:nvGrpSpPr>
        <p:grpSpPr>
          <a:xfrm>
            <a:off x="959386" y="3131236"/>
            <a:ext cx="6832" cy="1038337"/>
            <a:chOff x="1501877" y="3520365"/>
            <a:chExt cx="6832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68448E5-A370-4E8F-AFCA-2E7C0AE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6C2976-851F-424D-B9B1-50D425C3CF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A27206B-E313-409B-97F9-421F3CBD28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18CFF-9F56-4947-A86C-7B6EA734E91E}"/>
              </a:ext>
            </a:extLst>
          </p:cNvPr>
          <p:cNvGrpSpPr/>
          <p:nvPr/>
        </p:nvGrpSpPr>
        <p:grpSpPr>
          <a:xfrm>
            <a:off x="2857218" y="3112295"/>
            <a:ext cx="0" cy="1038337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AAA39D-B86B-40A6-BEF7-0126761F1A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D7C9D94-9BA6-488D-B065-DB819019FB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140D2B5-B152-4239-BF3A-9FF130B3A6E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6CA229A-1771-4785-A8C1-A8982F4079A6}"/>
              </a:ext>
            </a:extLst>
          </p:cNvPr>
          <p:cNvGrpSpPr/>
          <p:nvPr/>
        </p:nvGrpSpPr>
        <p:grpSpPr>
          <a:xfrm>
            <a:off x="4748218" y="3131236"/>
            <a:ext cx="0" cy="1038337"/>
            <a:chOff x="5480149" y="4901718"/>
            <a:chExt cx="0" cy="1038337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0A7E390-8A46-411F-8037-CBF5BBA928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F4E7465-6A51-4002-9108-8FBF0431B7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3329602F-F26F-4E50-98E9-5AD67C9554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36CDC53-A98C-4414-906C-41A991BA702B}"/>
              </a:ext>
            </a:extLst>
          </p:cNvPr>
          <p:cNvGrpSpPr/>
          <p:nvPr/>
        </p:nvGrpSpPr>
        <p:grpSpPr>
          <a:xfrm>
            <a:off x="6639217" y="3131236"/>
            <a:ext cx="0" cy="1038337"/>
            <a:chOff x="7181708" y="3520365"/>
            <a:chExt cx="0" cy="103833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7D7E4FC-9954-4975-8E33-ABD0DDF410A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56FCDFC-63AE-4852-94DB-F2ACDEAE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8ECA404-673F-433F-8A88-4A4655A8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1F84A4-0590-4447-BEAA-B0C3E9146C61}"/>
              </a:ext>
            </a:extLst>
          </p:cNvPr>
          <p:cNvSpPr txBox="1"/>
          <p:nvPr/>
        </p:nvSpPr>
        <p:spPr>
          <a:xfrm>
            <a:off x="2596671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6E7DAE-C9C9-473D-ADC0-5A113B5365D7}"/>
              </a:ext>
            </a:extLst>
          </p:cNvPr>
          <p:cNvSpPr txBox="1"/>
          <p:nvPr/>
        </p:nvSpPr>
        <p:spPr>
          <a:xfrm>
            <a:off x="4524332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C1B517-9A45-466E-8BCC-B57E823C49E5}"/>
              </a:ext>
            </a:extLst>
          </p:cNvPr>
          <p:cNvSpPr txBox="1"/>
          <p:nvPr/>
        </p:nvSpPr>
        <p:spPr>
          <a:xfrm>
            <a:off x="6090637" y="2467313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13.5</a:t>
            </a:r>
            <a:endParaRPr kumimoji="1" lang="ja-JP" altLang="en-US" sz="4400" b="1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AFA16A4-8258-4498-B218-49D470C974CC}"/>
              </a:ext>
            </a:extLst>
          </p:cNvPr>
          <p:cNvSpPr/>
          <p:nvPr/>
        </p:nvSpPr>
        <p:spPr>
          <a:xfrm>
            <a:off x="2279840" y="2476247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8B0EE65-3C77-4BDE-9C52-8363ADF0FAAE}"/>
              </a:ext>
            </a:extLst>
          </p:cNvPr>
          <p:cNvSpPr txBox="1"/>
          <p:nvPr/>
        </p:nvSpPr>
        <p:spPr>
          <a:xfrm>
            <a:off x="6415332" y="41326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DDFC34-C3EF-4AFD-BEA8-75E466468491}"/>
              </a:ext>
            </a:extLst>
          </p:cNvPr>
          <p:cNvSpPr txBox="1"/>
          <p:nvPr/>
        </p:nvSpPr>
        <p:spPr>
          <a:xfrm>
            <a:off x="7178529" y="242935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8BD9A1-A27E-446F-A9AA-2EB0C50F5250}"/>
              </a:ext>
            </a:extLst>
          </p:cNvPr>
          <p:cNvSpPr txBox="1"/>
          <p:nvPr/>
        </p:nvSpPr>
        <p:spPr>
          <a:xfrm>
            <a:off x="7201486" y="412030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442F11-97CA-4380-8ADE-168C073DEAAA}"/>
              </a:ext>
            </a:extLst>
          </p:cNvPr>
          <p:cNvSpPr txBox="1"/>
          <p:nvPr/>
        </p:nvSpPr>
        <p:spPr>
          <a:xfrm>
            <a:off x="2358353" y="2458630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4.5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D94FE78-C7B2-4A8B-8347-2D3D70321D7D}"/>
              </a:ext>
            </a:extLst>
          </p:cNvPr>
          <p:cNvSpPr txBox="1"/>
          <p:nvPr/>
        </p:nvSpPr>
        <p:spPr>
          <a:xfrm>
            <a:off x="2596671" y="5069098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13.5÷3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4.5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08328A4-DFD4-4F6E-80FC-63CFD183B1AC}"/>
              </a:ext>
            </a:extLst>
          </p:cNvPr>
          <p:cNvSpPr txBox="1"/>
          <p:nvPr/>
        </p:nvSpPr>
        <p:spPr>
          <a:xfrm>
            <a:off x="1482031" y="5070765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27A4EB-836F-47E1-A99A-A4DA135EEE22}"/>
              </a:ext>
            </a:extLst>
          </p:cNvPr>
          <p:cNvSpPr txBox="1"/>
          <p:nvPr/>
        </p:nvSpPr>
        <p:spPr>
          <a:xfrm>
            <a:off x="7021789" y="5652715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時速</a:t>
            </a:r>
            <a:r>
              <a:rPr lang="en-US" altLang="ja-JP" sz="5400" b="1" dirty="0"/>
              <a:t>4.5km</a:t>
            </a:r>
          </a:p>
        </p:txBody>
      </p:sp>
    </p:spTree>
    <p:extLst>
      <p:ext uri="{BB962C8B-B14F-4D97-AF65-F5344CB8AC3E}">
        <p14:creationId xmlns:p14="http://schemas.microsoft.com/office/powerpoint/2010/main" val="37766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267089" y="1394451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1500m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分間で進んだ自動車の分速</a:t>
            </a:r>
            <a:endParaRPr lang="en-US" altLang="ja-JP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2DDF90-690C-4A39-8D72-CB58A50C8F7A}"/>
              </a:ext>
            </a:extLst>
          </p:cNvPr>
          <p:cNvSpPr txBox="1"/>
          <p:nvPr/>
        </p:nvSpPr>
        <p:spPr>
          <a:xfrm>
            <a:off x="419710" y="177526"/>
            <a:ext cx="294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P222</a:t>
            </a:r>
            <a:r>
              <a:rPr lang="ja-JP" altLang="en-US" sz="3600" b="1" dirty="0"/>
              <a:t>　４</a:t>
            </a:r>
            <a:endParaRPr kumimoji="1" lang="ja-JP" altLang="en-US" sz="3600" b="1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7C4036BC-A03C-4E23-B2D6-7DD7FD258E03}"/>
              </a:ext>
            </a:extLst>
          </p:cNvPr>
          <p:cNvSpPr/>
          <p:nvPr/>
        </p:nvSpPr>
        <p:spPr>
          <a:xfrm>
            <a:off x="1979487" y="73573"/>
            <a:ext cx="710005" cy="653465"/>
          </a:xfrm>
          <a:custGeom>
            <a:avLst/>
            <a:gdLst>
              <a:gd name="connsiteX0" fmla="*/ 0 w 710005"/>
              <a:gd name="connsiteY0" fmla="*/ 727038 h 727038"/>
              <a:gd name="connsiteX1" fmla="*/ 355003 w 710005"/>
              <a:gd name="connsiteY1" fmla="*/ 0 h 727038"/>
              <a:gd name="connsiteX2" fmla="*/ 710005 w 710005"/>
              <a:gd name="connsiteY2" fmla="*/ 727038 h 727038"/>
              <a:gd name="connsiteX3" fmla="*/ 0 w 710005"/>
              <a:gd name="connsiteY3" fmla="*/ 727038 h 727038"/>
              <a:gd name="connsiteX0" fmla="*/ 0 w 710005"/>
              <a:gd name="connsiteY0" fmla="*/ 653465 h 653465"/>
              <a:gd name="connsiteX1" fmla="*/ 333982 w 710005"/>
              <a:gd name="connsiteY1" fmla="*/ 0 h 653465"/>
              <a:gd name="connsiteX2" fmla="*/ 710005 w 710005"/>
              <a:gd name="connsiteY2" fmla="*/ 653465 h 653465"/>
              <a:gd name="connsiteX3" fmla="*/ 0 w 710005"/>
              <a:gd name="connsiteY3" fmla="*/ 653465 h 6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005" h="653465">
                <a:moveTo>
                  <a:pt x="0" y="653465"/>
                </a:moveTo>
                <a:lnTo>
                  <a:pt x="333982" y="0"/>
                </a:lnTo>
                <a:lnTo>
                  <a:pt x="710005" y="653465"/>
                </a:lnTo>
                <a:lnTo>
                  <a:pt x="0" y="6534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26930" y="727038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835476-7B86-48AE-9364-4ED315C88F9E}"/>
              </a:ext>
            </a:extLst>
          </p:cNvPr>
          <p:cNvCxnSpPr/>
          <p:nvPr/>
        </p:nvCxnSpPr>
        <p:spPr>
          <a:xfrm>
            <a:off x="959386" y="3417940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630251-8118-49B9-B16E-115182307073}"/>
              </a:ext>
            </a:extLst>
          </p:cNvPr>
          <p:cNvSpPr txBox="1"/>
          <p:nvPr/>
        </p:nvSpPr>
        <p:spPr>
          <a:xfrm>
            <a:off x="695723" y="255223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A8E4F5-A1CE-4F8D-89DB-4B2791D51A7D}"/>
              </a:ext>
            </a:extLst>
          </p:cNvPr>
          <p:cNvSpPr txBox="1"/>
          <p:nvPr/>
        </p:nvSpPr>
        <p:spPr>
          <a:xfrm>
            <a:off x="729179" y="40622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E9FC4BB-EB8C-4AA3-BF2A-158CE4232124}"/>
              </a:ext>
            </a:extLst>
          </p:cNvPr>
          <p:cNvCxnSpPr/>
          <p:nvPr/>
        </p:nvCxnSpPr>
        <p:spPr>
          <a:xfrm>
            <a:off x="959386" y="4150632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BBFF1E9-11C2-4956-BA8B-E0FF6E322A8A}"/>
              </a:ext>
            </a:extLst>
          </p:cNvPr>
          <p:cNvGrpSpPr/>
          <p:nvPr/>
        </p:nvGrpSpPr>
        <p:grpSpPr>
          <a:xfrm>
            <a:off x="959386" y="3131236"/>
            <a:ext cx="6832" cy="1038337"/>
            <a:chOff x="1501877" y="3520365"/>
            <a:chExt cx="6832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68448E5-A370-4E8F-AFCA-2E7C0AE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6C2976-851F-424D-B9B1-50D425C3CF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A27206B-E313-409B-97F9-421F3CBD28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18CFF-9F56-4947-A86C-7B6EA734E91E}"/>
              </a:ext>
            </a:extLst>
          </p:cNvPr>
          <p:cNvGrpSpPr/>
          <p:nvPr/>
        </p:nvGrpSpPr>
        <p:grpSpPr>
          <a:xfrm>
            <a:off x="2857218" y="3112295"/>
            <a:ext cx="0" cy="1038337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AAA39D-B86B-40A6-BEF7-0126761F1A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D7C9D94-9BA6-488D-B065-DB819019FB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140D2B5-B152-4239-BF3A-9FF130B3A6E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6CA229A-1771-4785-A8C1-A8982F4079A6}"/>
              </a:ext>
            </a:extLst>
          </p:cNvPr>
          <p:cNvGrpSpPr/>
          <p:nvPr/>
        </p:nvGrpSpPr>
        <p:grpSpPr>
          <a:xfrm>
            <a:off x="4748218" y="3131236"/>
            <a:ext cx="0" cy="1038337"/>
            <a:chOff x="5480149" y="4901718"/>
            <a:chExt cx="0" cy="1038337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0A7E390-8A46-411F-8037-CBF5BBA928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F4E7465-6A51-4002-9108-8FBF0431B7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3329602F-F26F-4E50-98E9-5AD67C9554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36CDC53-A98C-4414-906C-41A991BA702B}"/>
              </a:ext>
            </a:extLst>
          </p:cNvPr>
          <p:cNvGrpSpPr/>
          <p:nvPr/>
        </p:nvGrpSpPr>
        <p:grpSpPr>
          <a:xfrm>
            <a:off x="6639217" y="3131236"/>
            <a:ext cx="0" cy="1038337"/>
            <a:chOff x="7181708" y="3520365"/>
            <a:chExt cx="0" cy="103833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7D7E4FC-9954-4975-8E33-ABD0DDF410A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56FCDFC-63AE-4852-94DB-F2ACDEAE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8ECA404-673F-433F-8A88-4A4655A8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1F84A4-0590-4447-BEAA-B0C3E9146C61}"/>
              </a:ext>
            </a:extLst>
          </p:cNvPr>
          <p:cNvSpPr txBox="1"/>
          <p:nvPr/>
        </p:nvSpPr>
        <p:spPr>
          <a:xfrm>
            <a:off x="2596671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6E7DAE-C9C9-473D-ADC0-5A113B5365D7}"/>
              </a:ext>
            </a:extLst>
          </p:cNvPr>
          <p:cNvSpPr txBox="1"/>
          <p:nvPr/>
        </p:nvSpPr>
        <p:spPr>
          <a:xfrm>
            <a:off x="4524332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C1B517-9A45-466E-8BCC-B57E823C49E5}"/>
              </a:ext>
            </a:extLst>
          </p:cNvPr>
          <p:cNvSpPr txBox="1"/>
          <p:nvPr/>
        </p:nvSpPr>
        <p:spPr>
          <a:xfrm>
            <a:off x="3960364" y="2467313"/>
            <a:ext cx="177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1500</a:t>
            </a:r>
            <a:endParaRPr kumimoji="1" lang="ja-JP" altLang="en-US" sz="4400" b="1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AFA16A4-8258-4498-B218-49D470C974CC}"/>
              </a:ext>
            </a:extLst>
          </p:cNvPr>
          <p:cNvSpPr/>
          <p:nvPr/>
        </p:nvSpPr>
        <p:spPr>
          <a:xfrm>
            <a:off x="2279840" y="2476247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8B0EE65-3C77-4BDE-9C52-8363ADF0FAAE}"/>
              </a:ext>
            </a:extLst>
          </p:cNvPr>
          <p:cNvSpPr txBox="1"/>
          <p:nvPr/>
        </p:nvSpPr>
        <p:spPr>
          <a:xfrm>
            <a:off x="6415332" y="41326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DDFC34-C3EF-4AFD-BEA8-75E466468491}"/>
              </a:ext>
            </a:extLst>
          </p:cNvPr>
          <p:cNvSpPr txBox="1"/>
          <p:nvPr/>
        </p:nvSpPr>
        <p:spPr>
          <a:xfrm>
            <a:off x="7178529" y="242935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8BD9A1-A27E-446F-A9AA-2EB0C50F5250}"/>
              </a:ext>
            </a:extLst>
          </p:cNvPr>
          <p:cNvSpPr txBox="1"/>
          <p:nvPr/>
        </p:nvSpPr>
        <p:spPr>
          <a:xfrm>
            <a:off x="7201486" y="412030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分間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442F11-97CA-4380-8ADE-168C073DEAAA}"/>
              </a:ext>
            </a:extLst>
          </p:cNvPr>
          <p:cNvSpPr txBox="1"/>
          <p:nvPr/>
        </p:nvSpPr>
        <p:spPr>
          <a:xfrm>
            <a:off x="2307663" y="2477730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750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D94FE78-C7B2-4A8B-8347-2D3D70321D7D}"/>
              </a:ext>
            </a:extLst>
          </p:cNvPr>
          <p:cNvSpPr txBox="1"/>
          <p:nvPr/>
        </p:nvSpPr>
        <p:spPr>
          <a:xfrm>
            <a:off x="2596670" y="5069098"/>
            <a:ext cx="636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1500÷2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750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08328A4-DFD4-4F6E-80FC-63CFD183B1AC}"/>
              </a:ext>
            </a:extLst>
          </p:cNvPr>
          <p:cNvSpPr txBox="1"/>
          <p:nvPr/>
        </p:nvSpPr>
        <p:spPr>
          <a:xfrm>
            <a:off x="1482031" y="5070765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27A4EB-836F-47E1-A99A-A4DA135EEE22}"/>
              </a:ext>
            </a:extLst>
          </p:cNvPr>
          <p:cNvSpPr txBox="1"/>
          <p:nvPr/>
        </p:nvSpPr>
        <p:spPr>
          <a:xfrm>
            <a:off x="7021789" y="5652715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分速</a:t>
            </a:r>
            <a:r>
              <a:rPr lang="en-US" altLang="ja-JP" sz="5400" b="1" dirty="0"/>
              <a:t>750m</a:t>
            </a:r>
          </a:p>
        </p:txBody>
      </p:sp>
    </p:spTree>
    <p:extLst>
      <p:ext uri="{BB962C8B-B14F-4D97-AF65-F5344CB8AC3E}">
        <p14:creationId xmlns:p14="http://schemas.microsoft.com/office/powerpoint/2010/main" val="23236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7" grpId="0"/>
      <p:bldP spid="68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133544" y="1394451"/>
            <a:ext cx="1192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180</a:t>
            </a:r>
            <a:r>
              <a:rPr lang="ja-JP" altLang="en-US" sz="4000" b="1" dirty="0"/>
              <a:t>ｍの高さを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秒でのぼったエレベーターの秒速</a:t>
            </a:r>
            <a:endParaRPr lang="en-US" altLang="ja-JP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2DDF90-690C-4A39-8D72-CB58A50C8F7A}"/>
              </a:ext>
            </a:extLst>
          </p:cNvPr>
          <p:cNvSpPr txBox="1"/>
          <p:nvPr/>
        </p:nvSpPr>
        <p:spPr>
          <a:xfrm>
            <a:off x="419710" y="177526"/>
            <a:ext cx="294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P222</a:t>
            </a:r>
            <a:r>
              <a:rPr lang="ja-JP" altLang="en-US" sz="3600" b="1" dirty="0"/>
              <a:t>　４</a:t>
            </a:r>
            <a:endParaRPr kumimoji="1" lang="ja-JP" altLang="en-US" sz="3600" b="1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7C4036BC-A03C-4E23-B2D6-7DD7FD258E03}"/>
              </a:ext>
            </a:extLst>
          </p:cNvPr>
          <p:cNvSpPr/>
          <p:nvPr/>
        </p:nvSpPr>
        <p:spPr>
          <a:xfrm>
            <a:off x="1979487" y="73573"/>
            <a:ext cx="710005" cy="653465"/>
          </a:xfrm>
          <a:custGeom>
            <a:avLst/>
            <a:gdLst>
              <a:gd name="connsiteX0" fmla="*/ 0 w 710005"/>
              <a:gd name="connsiteY0" fmla="*/ 727038 h 727038"/>
              <a:gd name="connsiteX1" fmla="*/ 355003 w 710005"/>
              <a:gd name="connsiteY1" fmla="*/ 0 h 727038"/>
              <a:gd name="connsiteX2" fmla="*/ 710005 w 710005"/>
              <a:gd name="connsiteY2" fmla="*/ 727038 h 727038"/>
              <a:gd name="connsiteX3" fmla="*/ 0 w 710005"/>
              <a:gd name="connsiteY3" fmla="*/ 727038 h 727038"/>
              <a:gd name="connsiteX0" fmla="*/ 0 w 710005"/>
              <a:gd name="connsiteY0" fmla="*/ 653465 h 653465"/>
              <a:gd name="connsiteX1" fmla="*/ 333982 w 710005"/>
              <a:gd name="connsiteY1" fmla="*/ 0 h 653465"/>
              <a:gd name="connsiteX2" fmla="*/ 710005 w 710005"/>
              <a:gd name="connsiteY2" fmla="*/ 653465 h 653465"/>
              <a:gd name="connsiteX3" fmla="*/ 0 w 710005"/>
              <a:gd name="connsiteY3" fmla="*/ 653465 h 6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005" h="653465">
                <a:moveTo>
                  <a:pt x="0" y="653465"/>
                </a:moveTo>
                <a:lnTo>
                  <a:pt x="333982" y="0"/>
                </a:lnTo>
                <a:lnTo>
                  <a:pt x="710005" y="653465"/>
                </a:lnTo>
                <a:lnTo>
                  <a:pt x="0" y="6534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26930" y="727038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835476-7B86-48AE-9364-4ED315C88F9E}"/>
              </a:ext>
            </a:extLst>
          </p:cNvPr>
          <p:cNvCxnSpPr/>
          <p:nvPr/>
        </p:nvCxnSpPr>
        <p:spPr>
          <a:xfrm>
            <a:off x="959385" y="3417940"/>
            <a:ext cx="90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630251-8118-49B9-B16E-115182307073}"/>
              </a:ext>
            </a:extLst>
          </p:cNvPr>
          <p:cNvSpPr txBox="1"/>
          <p:nvPr/>
        </p:nvSpPr>
        <p:spPr>
          <a:xfrm>
            <a:off x="695723" y="255223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A8E4F5-A1CE-4F8D-89DB-4B2791D51A7D}"/>
              </a:ext>
            </a:extLst>
          </p:cNvPr>
          <p:cNvSpPr txBox="1"/>
          <p:nvPr/>
        </p:nvSpPr>
        <p:spPr>
          <a:xfrm>
            <a:off x="729179" y="40622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E9FC4BB-EB8C-4AA3-BF2A-158CE4232124}"/>
              </a:ext>
            </a:extLst>
          </p:cNvPr>
          <p:cNvCxnSpPr/>
          <p:nvPr/>
        </p:nvCxnSpPr>
        <p:spPr>
          <a:xfrm>
            <a:off x="959385" y="4150632"/>
            <a:ext cx="90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BBFF1E9-11C2-4956-BA8B-E0FF6E322A8A}"/>
              </a:ext>
            </a:extLst>
          </p:cNvPr>
          <p:cNvGrpSpPr/>
          <p:nvPr/>
        </p:nvGrpSpPr>
        <p:grpSpPr>
          <a:xfrm>
            <a:off x="959386" y="3131236"/>
            <a:ext cx="6832" cy="1038337"/>
            <a:chOff x="1501877" y="3520365"/>
            <a:chExt cx="6832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68448E5-A370-4E8F-AFCA-2E7C0AE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6C2976-851F-424D-B9B1-50D425C3CF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A27206B-E313-409B-97F9-421F3CBD28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18CFF-9F56-4947-A86C-7B6EA734E91E}"/>
              </a:ext>
            </a:extLst>
          </p:cNvPr>
          <p:cNvGrpSpPr/>
          <p:nvPr/>
        </p:nvGrpSpPr>
        <p:grpSpPr>
          <a:xfrm>
            <a:off x="1274002" y="3089215"/>
            <a:ext cx="0" cy="1038337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AAA39D-B86B-40A6-BEF7-0126761F1A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D7C9D94-9BA6-488D-B065-DB819019FB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140D2B5-B152-4239-BF3A-9FF130B3A6E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6CA229A-1771-4785-A8C1-A8982F4079A6}"/>
              </a:ext>
            </a:extLst>
          </p:cNvPr>
          <p:cNvGrpSpPr/>
          <p:nvPr/>
        </p:nvGrpSpPr>
        <p:grpSpPr>
          <a:xfrm>
            <a:off x="3773228" y="3131235"/>
            <a:ext cx="0" cy="1038337"/>
            <a:chOff x="5480149" y="4901718"/>
            <a:chExt cx="0" cy="1038337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0A7E390-8A46-411F-8037-CBF5BBA928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F4E7465-6A51-4002-9108-8FBF0431B7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3329602F-F26F-4E50-98E9-5AD67C9554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36CDC53-A98C-4414-906C-41A991BA702B}"/>
              </a:ext>
            </a:extLst>
          </p:cNvPr>
          <p:cNvGrpSpPr/>
          <p:nvPr/>
        </p:nvGrpSpPr>
        <p:grpSpPr>
          <a:xfrm>
            <a:off x="9565227" y="3131565"/>
            <a:ext cx="0" cy="1038337"/>
            <a:chOff x="7181708" y="3520365"/>
            <a:chExt cx="0" cy="103833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7D7E4FC-9954-4975-8E33-ABD0DDF410A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56FCDFC-63AE-4852-94DB-F2ACDEAE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8ECA404-673F-433F-8A88-4A4655A8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1F84A4-0590-4447-BEAA-B0C3E9146C61}"/>
              </a:ext>
            </a:extLst>
          </p:cNvPr>
          <p:cNvSpPr txBox="1"/>
          <p:nvPr/>
        </p:nvSpPr>
        <p:spPr>
          <a:xfrm>
            <a:off x="1052115" y="4100759"/>
            <a:ext cx="505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00B050"/>
                </a:solidFill>
              </a:rPr>
              <a:t>1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6E7DAE-C9C9-473D-ADC0-5A113B5365D7}"/>
              </a:ext>
            </a:extLst>
          </p:cNvPr>
          <p:cNvSpPr txBox="1"/>
          <p:nvPr/>
        </p:nvSpPr>
        <p:spPr>
          <a:xfrm>
            <a:off x="3421080" y="4100759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C1B517-9A45-466E-8BCC-B57E823C49E5}"/>
              </a:ext>
            </a:extLst>
          </p:cNvPr>
          <p:cNvSpPr txBox="1"/>
          <p:nvPr/>
        </p:nvSpPr>
        <p:spPr>
          <a:xfrm>
            <a:off x="8989298" y="2510353"/>
            <a:ext cx="177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180</a:t>
            </a:r>
            <a:endParaRPr kumimoji="1" lang="ja-JP" altLang="en-US" sz="4400" b="1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AFA16A4-8258-4498-B218-49D470C974CC}"/>
              </a:ext>
            </a:extLst>
          </p:cNvPr>
          <p:cNvSpPr/>
          <p:nvPr/>
        </p:nvSpPr>
        <p:spPr>
          <a:xfrm>
            <a:off x="998990" y="2353885"/>
            <a:ext cx="634282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8B0EE65-3C77-4BDE-9C52-8363ADF0FAAE}"/>
              </a:ext>
            </a:extLst>
          </p:cNvPr>
          <p:cNvSpPr txBox="1"/>
          <p:nvPr/>
        </p:nvSpPr>
        <p:spPr>
          <a:xfrm>
            <a:off x="9226991" y="4120637"/>
            <a:ext cx="87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50"/>
                </a:solidFill>
              </a:rPr>
              <a:t>30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DDFC34-C3EF-4AFD-BEA8-75E466468491}"/>
              </a:ext>
            </a:extLst>
          </p:cNvPr>
          <p:cNvSpPr txBox="1"/>
          <p:nvPr/>
        </p:nvSpPr>
        <p:spPr>
          <a:xfrm>
            <a:off x="10104539" y="2429679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8BD9A1-A27E-446F-A9AA-2EB0C50F5250}"/>
              </a:ext>
            </a:extLst>
          </p:cNvPr>
          <p:cNvSpPr txBox="1"/>
          <p:nvPr/>
        </p:nvSpPr>
        <p:spPr>
          <a:xfrm>
            <a:off x="10127496" y="4120637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秒間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442F11-97CA-4380-8ADE-168C073DEAAA}"/>
              </a:ext>
            </a:extLst>
          </p:cNvPr>
          <p:cNvSpPr txBox="1"/>
          <p:nvPr/>
        </p:nvSpPr>
        <p:spPr>
          <a:xfrm>
            <a:off x="1026814" y="2368986"/>
            <a:ext cx="60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D94FE78-C7B2-4A8B-8347-2D3D70321D7D}"/>
              </a:ext>
            </a:extLst>
          </p:cNvPr>
          <p:cNvSpPr txBox="1"/>
          <p:nvPr/>
        </p:nvSpPr>
        <p:spPr>
          <a:xfrm>
            <a:off x="2596670" y="5069098"/>
            <a:ext cx="636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180÷30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6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08328A4-DFD4-4F6E-80FC-63CFD183B1AC}"/>
              </a:ext>
            </a:extLst>
          </p:cNvPr>
          <p:cNvSpPr txBox="1"/>
          <p:nvPr/>
        </p:nvSpPr>
        <p:spPr>
          <a:xfrm>
            <a:off x="1482031" y="5070765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27A4EB-836F-47E1-A99A-A4DA135EEE22}"/>
              </a:ext>
            </a:extLst>
          </p:cNvPr>
          <p:cNvSpPr txBox="1"/>
          <p:nvPr/>
        </p:nvSpPr>
        <p:spPr>
          <a:xfrm>
            <a:off x="7021789" y="5652715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秒速</a:t>
            </a:r>
            <a:r>
              <a:rPr lang="en-US" altLang="ja-JP" sz="5400" b="1" dirty="0"/>
              <a:t>6m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7ADDE85-440C-46DB-8041-8542B4284B2A}"/>
              </a:ext>
            </a:extLst>
          </p:cNvPr>
          <p:cNvGrpSpPr/>
          <p:nvPr/>
        </p:nvGrpSpPr>
        <p:grpSpPr>
          <a:xfrm>
            <a:off x="6616146" y="3112010"/>
            <a:ext cx="0" cy="1038337"/>
            <a:chOff x="5480149" y="4901718"/>
            <a:chExt cx="0" cy="1038337"/>
          </a:xfrm>
        </p:grpSpPr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E1B0F25-159F-49E4-961B-3DA426EFF7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904ACC8-541C-4481-AE05-48559C194BD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49D0DC0-E25A-4D4C-B6E0-1E3519D9D07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C049D26-3BA7-46A6-A2A6-312DB2E150AD}"/>
              </a:ext>
            </a:extLst>
          </p:cNvPr>
          <p:cNvSpPr txBox="1"/>
          <p:nvPr/>
        </p:nvSpPr>
        <p:spPr>
          <a:xfrm>
            <a:off x="6263998" y="4081534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20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25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7A0FCA-FE87-4AFD-9128-FD49D656F19E}"/>
              </a:ext>
            </a:extLst>
          </p:cNvPr>
          <p:cNvGraphicFramePr>
            <a:graphicFrameLocks noGrp="1"/>
          </p:cNvGraphicFramePr>
          <p:nvPr/>
        </p:nvGraphicFramePr>
        <p:xfrm>
          <a:off x="1159271" y="721668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787016-CFE0-4ACF-97C1-D9831F6B5C53}"/>
              </a:ext>
            </a:extLst>
          </p:cNvPr>
          <p:cNvSpPr txBox="1"/>
          <p:nvPr/>
        </p:nvSpPr>
        <p:spPr>
          <a:xfrm>
            <a:off x="86062" y="-113867"/>
            <a:ext cx="1210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まず ゆたかさんとあきらさんの速さをくらべます</a:t>
            </a:r>
            <a:r>
              <a:rPr kumimoji="1" lang="ja-JP" altLang="en-US" sz="4800" b="1" dirty="0"/>
              <a:t>。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908AA5A-912B-41F3-814C-28016F7C712F}"/>
              </a:ext>
            </a:extLst>
          </p:cNvPr>
          <p:cNvSpPr/>
          <p:nvPr/>
        </p:nvSpPr>
        <p:spPr>
          <a:xfrm>
            <a:off x="1159271" y="2816500"/>
            <a:ext cx="9068699" cy="634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FB0211A-7A3F-4FFE-9E6C-9191F0CB3FE5}"/>
              </a:ext>
            </a:extLst>
          </p:cNvPr>
          <p:cNvSpPr/>
          <p:nvPr/>
        </p:nvSpPr>
        <p:spPr>
          <a:xfrm>
            <a:off x="4034118" y="721668"/>
            <a:ext cx="2700169" cy="20948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A93807-8FC2-9140-298B-96FCD41AAF3D}"/>
              </a:ext>
            </a:extLst>
          </p:cNvPr>
          <p:cNvSpPr txBox="1"/>
          <p:nvPr/>
        </p:nvSpPr>
        <p:spPr>
          <a:xfrm>
            <a:off x="3311076" y="3680421"/>
            <a:ext cx="6036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ゆたかさんが速い</a:t>
            </a:r>
            <a:endParaRPr kumimoji="1" lang="ja-JP" altLang="en-US" sz="6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D2361-B505-C0EF-2AEF-79B2CDA6FE87}"/>
              </a:ext>
            </a:extLst>
          </p:cNvPr>
          <p:cNvSpPr txBox="1"/>
          <p:nvPr/>
        </p:nvSpPr>
        <p:spPr>
          <a:xfrm>
            <a:off x="743376" y="4361363"/>
            <a:ext cx="10705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人とも道のりが同じ</a:t>
            </a:r>
            <a:r>
              <a:rPr lang="en-US" altLang="ja-JP" sz="4400" b="1" dirty="0"/>
              <a:t>80</a:t>
            </a:r>
            <a:r>
              <a:rPr lang="ja-JP" altLang="en-US" sz="4400" b="1" dirty="0"/>
              <a:t>ｍだ</a:t>
            </a:r>
            <a:r>
              <a:rPr kumimoji="1" lang="ja-JP" altLang="en-US" sz="4400" b="1" dirty="0"/>
              <a:t>から</a:t>
            </a:r>
            <a:endParaRPr kumimoji="1" lang="en-US" altLang="ja-JP" sz="4400" b="1" dirty="0"/>
          </a:p>
          <a:p>
            <a:r>
              <a:rPr kumimoji="1" lang="en-US" altLang="ja-JP" sz="4400" b="1" dirty="0"/>
              <a:t>20</a:t>
            </a:r>
            <a:r>
              <a:rPr kumimoji="1" lang="ja-JP" altLang="en-US" sz="4400" b="1" dirty="0"/>
              <a:t>秒で走ったあきらさんより　</a:t>
            </a:r>
            <a:endParaRPr kumimoji="1" lang="en-US" altLang="ja-JP" sz="4400" b="1" dirty="0"/>
          </a:p>
          <a:p>
            <a:r>
              <a:rPr kumimoji="1" lang="en-US" altLang="ja-JP" sz="4400" b="1" dirty="0"/>
              <a:t>16</a:t>
            </a:r>
            <a:r>
              <a:rPr kumimoji="1" lang="ja-JP" altLang="en-US" sz="4400" b="1" dirty="0"/>
              <a:t>秒で走ったゆたかさんの方が速い</a:t>
            </a:r>
            <a:endParaRPr kumimoji="1" lang="ja-JP" altLang="en-US" sz="6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91A13C-3A41-4028-AE7D-99099F5F25A8}"/>
              </a:ext>
            </a:extLst>
          </p:cNvPr>
          <p:cNvSpPr txBox="1"/>
          <p:nvPr/>
        </p:nvSpPr>
        <p:spPr>
          <a:xfrm>
            <a:off x="513867" y="2971093"/>
            <a:ext cx="11164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ゆたかさんとあきらさんはどちらが速い？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064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" grpId="0" animBg="1"/>
      <p:bldP spid="3" grpId="0"/>
      <p:bldP spid="4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963956" y="1190833"/>
            <a:ext cx="10264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　</a:t>
            </a:r>
            <a:endParaRPr kumimoji="1" lang="en-US" altLang="ja-JP" sz="5400" b="1" dirty="0"/>
          </a:p>
          <a:p>
            <a:endParaRPr lang="en-US" altLang="ja-JP" sz="5400" b="1" dirty="0"/>
          </a:p>
          <a:p>
            <a:r>
              <a:rPr kumimoji="1" lang="ja-JP" altLang="en-US" sz="5400" b="1" dirty="0"/>
              <a:t>　速さと時間から，</a:t>
            </a:r>
            <a:endParaRPr kumimoji="1" lang="en-US" altLang="ja-JP" sz="5400" b="1" dirty="0"/>
          </a:p>
          <a:p>
            <a:r>
              <a:rPr lang="ja-JP" altLang="en-US" sz="5400" b="1" dirty="0"/>
              <a:t>　　　　　</a:t>
            </a:r>
            <a:r>
              <a:rPr kumimoji="1" lang="ja-JP" altLang="en-US" sz="5400" b="1" dirty="0"/>
              <a:t>道のりを求めよう。　</a:t>
            </a:r>
          </a:p>
        </p:txBody>
      </p:sp>
    </p:spTree>
    <p:extLst>
      <p:ext uri="{BB962C8B-B14F-4D97-AF65-F5344CB8AC3E}">
        <p14:creationId xmlns:p14="http://schemas.microsoft.com/office/powerpoint/2010/main" val="28543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1F2704F-F4D2-436F-B54D-F0DD740EB130}"/>
              </a:ext>
            </a:extLst>
          </p:cNvPr>
          <p:cNvCxnSpPr/>
          <p:nvPr/>
        </p:nvCxnSpPr>
        <p:spPr>
          <a:xfrm>
            <a:off x="980900" y="3649658"/>
            <a:ext cx="90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804F11-A433-426E-B252-2B257A7B7983}"/>
              </a:ext>
            </a:extLst>
          </p:cNvPr>
          <p:cNvSpPr txBox="1"/>
          <p:nvPr/>
        </p:nvSpPr>
        <p:spPr>
          <a:xfrm>
            <a:off x="717238" y="278395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B9E4DD-F52E-4414-8B73-78F5CDDF3131}"/>
              </a:ext>
            </a:extLst>
          </p:cNvPr>
          <p:cNvSpPr txBox="1"/>
          <p:nvPr/>
        </p:nvSpPr>
        <p:spPr>
          <a:xfrm>
            <a:off x="750694" y="429400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EAD6AC-F56F-4477-87E0-6EEA31A99F52}"/>
              </a:ext>
            </a:extLst>
          </p:cNvPr>
          <p:cNvCxnSpPr/>
          <p:nvPr/>
        </p:nvCxnSpPr>
        <p:spPr>
          <a:xfrm>
            <a:off x="980900" y="4382350"/>
            <a:ext cx="90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E91018-DB57-4A58-82BF-563D27AD7DA5}"/>
              </a:ext>
            </a:extLst>
          </p:cNvPr>
          <p:cNvGrpSpPr/>
          <p:nvPr/>
        </p:nvGrpSpPr>
        <p:grpSpPr>
          <a:xfrm>
            <a:off x="980901" y="3362954"/>
            <a:ext cx="6832" cy="1038337"/>
            <a:chOff x="1501877" y="3520365"/>
            <a:chExt cx="6832" cy="1038337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6461BA1-9B74-4437-90A2-82B6035489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9896E03-2ED1-45E6-8950-12D2E772682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87CDC75-A267-4F0A-9744-F9FCF5BB9C67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AA3A32D-8346-4ED5-B1B4-FF53AAD89EB2}"/>
              </a:ext>
            </a:extLst>
          </p:cNvPr>
          <p:cNvGrpSpPr/>
          <p:nvPr/>
        </p:nvGrpSpPr>
        <p:grpSpPr>
          <a:xfrm>
            <a:off x="3137485" y="3320933"/>
            <a:ext cx="0" cy="1038337"/>
            <a:chOff x="3395154" y="3501424"/>
            <a:chExt cx="0" cy="1038337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3C32571-48B7-4B44-A04E-92515E93E11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660F69C8-D18D-4A9F-90EE-F749EAAD886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2FD768B-AEF0-4703-A12D-015DFC4FC87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8ED1BA3-E480-4F73-A0F7-4FE6F8D88534}"/>
              </a:ext>
            </a:extLst>
          </p:cNvPr>
          <p:cNvGrpSpPr/>
          <p:nvPr/>
        </p:nvGrpSpPr>
        <p:grpSpPr>
          <a:xfrm>
            <a:off x="5287237" y="3362953"/>
            <a:ext cx="0" cy="1038337"/>
            <a:chOff x="5480149" y="4901718"/>
            <a:chExt cx="0" cy="10383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6F049F1-0397-4F12-945C-34255427B42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02E020C-4EC7-4AFE-BE04-4929B091B2EF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3EF9BA-5D02-4953-8F7C-7055C23EE9D4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DE7DD2C-9C2F-474E-BC99-1627A3908B95}"/>
              </a:ext>
            </a:extLst>
          </p:cNvPr>
          <p:cNvGrpSpPr/>
          <p:nvPr/>
        </p:nvGrpSpPr>
        <p:grpSpPr>
          <a:xfrm>
            <a:off x="9586742" y="3363283"/>
            <a:ext cx="0" cy="1038337"/>
            <a:chOff x="7181708" y="3520365"/>
            <a:chExt cx="0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A17C155-AC4A-4C39-8C36-4120334E35E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104D603-B238-4642-A166-7522BBBA50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1766898-ED52-4CC6-A5FA-7014F4F2CB3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5430C4-307D-416C-8E22-94B5DB355946}"/>
              </a:ext>
            </a:extLst>
          </p:cNvPr>
          <p:cNvSpPr txBox="1"/>
          <p:nvPr/>
        </p:nvSpPr>
        <p:spPr>
          <a:xfrm>
            <a:off x="2889520" y="4359205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9009B99-62B0-4B41-AB94-427BE84F7056}"/>
              </a:ext>
            </a:extLst>
          </p:cNvPr>
          <p:cNvSpPr/>
          <p:nvPr/>
        </p:nvSpPr>
        <p:spPr>
          <a:xfrm>
            <a:off x="4979803" y="2712514"/>
            <a:ext cx="634282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F6F793-E285-48B1-8DE2-98AAEA694C81}"/>
              </a:ext>
            </a:extLst>
          </p:cNvPr>
          <p:cNvSpPr txBox="1"/>
          <p:nvPr/>
        </p:nvSpPr>
        <p:spPr>
          <a:xfrm>
            <a:off x="9698728" y="2689787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AF95BD-E8DF-4A4C-8F48-AC63D46A946A}"/>
              </a:ext>
            </a:extLst>
          </p:cNvPr>
          <p:cNvSpPr txBox="1"/>
          <p:nvPr/>
        </p:nvSpPr>
        <p:spPr>
          <a:xfrm>
            <a:off x="9677213" y="4165524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分間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5A5658C-820D-4F7B-A339-EC143A3E0342}"/>
              </a:ext>
            </a:extLst>
          </p:cNvPr>
          <p:cNvSpPr txBox="1"/>
          <p:nvPr/>
        </p:nvSpPr>
        <p:spPr>
          <a:xfrm>
            <a:off x="2770028" y="2721115"/>
            <a:ext cx="103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endParaRPr kumimoji="1" lang="ja-JP" altLang="en-US" sz="4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70E837-7E74-4AB9-9737-DA299B5BC58F}"/>
              </a:ext>
            </a:extLst>
          </p:cNvPr>
          <p:cNvSpPr txBox="1"/>
          <p:nvPr/>
        </p:nvSpPr>
        <p:spPr>
          <a:xfrm>
            <a:off x="2505955" y="5256224"/>
            <a:ext cx="636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60×2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120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35583B-9C3E-44A1-A7C6-9E54F42918EB}"/>
              </a:ext>
            </a:extLst>
          </p:cNvPr>
          <p:cNvSpPr txBox="1"/>
          <p:nvPr/>
        </p:nvSpPr>
        <p:spPr>
          <a:xfrm>
            <a:off x="1391316" y="5257891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E4366F-B769-435F-99F7-A363EF888EB2}"/>
              </a:ext>
            </a:extLst>
          </p:cNvPr>
          <p:cNvSpPr txBox="1"/>
          <p:nvPr/>
        </p:nvSpPr>
        <p:spPr>
          <a:xfrm>
            <a:off x="7415474" y="5652656"/>
            <a:ext cx="240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120</a:t>
            </a:r>
            <a:r>
              <a:rPr lang="ja-JP" altLang="en-US" sz="5400" b="1" dirty="0"/>
              <a:t>ｍ</a:t>
            </a:r>
            <a:endParaRPr lang="en-US" altLang="ja-JP" sz="5400" b="1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DC9216C-5DE7-4D20-9C2E-9AFAF365333C}"/>
              </a:ext>
            </a:extLst>
          </p:cNvPr>
          <p:cNvGrpSpPr/>
          <p:nvPr/>
        </p:nvGrpSpPr>
        <p:grpSpPr>
          <a:xfrm>
            <a:off x="7436989" y="3343728"/>
            <a:ext cx="0" cy="1038337"/>
            <a:chOff x="5480149" y="4901718"/>
            <a:chExt cx="0" cy="1038337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7FBA624-3AA8-4062-8AE0-1B7B315B112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F7E08D2-BAF6-42DB-A984-D05E19C2758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EB0D01A-1743-4470-8B9F-61716B0FD8E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9C2F41C-B87D-45B7-8782-B4DC7EBEBFD0}"/>
              </a:ext>
            </a:extLst>
          </p:cNvPr>
          <p:cNvSpPr txBox="1"/>
          <p:nvPr/>
        </p:nvSpPr>
        <p:spPr>
          <a:xfrm>
            <a:off x="181440" y="194004"/>
            <a:ext cx="1189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歩く速さを分速</a:t>
            </a:r>
            <a:r>
              <a:rPr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分間に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ｍ進む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として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6D73B2-2686-4F11-92A8-6EFC8A5F822E}"/>
              </a:ext>
            </a:extLst>
          </p:cNvPr>
          <p:cNvSpPr txBox="1"/>
          <p:nvPr/>
        </p:nvSpPr>
        <p:spPr>
          <a:xfrm>
            <a:off x="1020466" y="1023511"/>
            <a:ext cx="93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家から学校までの道のりを求めよう。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03FAA1-68CC-4A65-8F91-588740CE74AA}"/>
              </a:ext>
            </a:extLst>
          </p:cNvPr>
          <p:cNvSpPr txBox="1"/>
          <p:nvPr/>
        </p:nvSpPr>
        <p:spPr>
          <a:xfrm>
            <a:off x="582671" y="1779527"/>
            <a:ext cx="8624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①家から学校までの時間　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CD297A7-D216-4838-83B4-056EA95AFACF}"/>
              </a:ext>
            </a:extLst>
          </p:cNvPr>
          <p:cNvSpPr txBox="1"/>
          <p:nvPr/>
        </p:nvSpPr>
        <p:spPr>
          <a:xfrm>
            <a:off x="5039431" y="4359270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263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9" grpId="0"/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1F2704F-F4D2-436F-B54D-F0DD740EB130}"/>
              </a:ext>
            </a:extLst>
          </p:cNvPr>
          <p:cNvCxnSpPr/>
          <p:nvPr/>
        </p:nvCxnSpPr>
        <p:spPr>
          <a:xfrm>
            <a:off x="980900" y="3649658"/>
            <a:ext cx="90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804F11-A433-426E-B252-2B257A7B7983}"/>
              </a:ext>
            </a:extLst>
          </p:cNvPr>
          <p:cNvSpPr txBox="1"/>
          <p:nvPr/>
        </p:nvSpPr>
        <p:spPr>
          <a:xfrm>
            <a:off x="717238" y="278395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B9E4DD-F52E-4414-8B73-78F5CDDF3131}"/>
              </a:ext>
            </a:extLst>
          </p:cNvPr>
          <p:cNvSpPr txBox="1"/>
          <p:nvPr/>
        </p:nvSpPr>
        <p:spPr>
          <a:xfrm>
            <a:off x="750694" y="429400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EAD6AC-F56F-4477-87E0-6EEA31A99F52}"/>
              </a:ext>
            </a:extLst>
          </p:cNvPr>
          <p:cNvCxnSpPr/>
          <p:nvPr/>
        </p:nvCxnSpPr>
        <p:spPr>
          <a:xfrm>
            <a:off x="980900" y="4382350"/>
            <a:ext cx="90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E91018-DB57-4A58-82BF-563D27AD7DA5}"/>
              </a:ext>
            </a:extLst>
          </p:cNvPr>
          <p:cNvGrpSpPr/>
          <p:nvPr/>
        </p:nvGrpSpPr>
        <p:grpSpPr>
          <a:xfrm>
            <a:off x="980901" y="3362954"/>
            <a:ext cx="6832" cy="1038337"/>
            <a:chOff x="1501877" y="3520365"/>
            <a:chExt cx="6832" cy="1038337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6461BA1-9B74-4437-90A2-82B6035489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9896E03-2ED1-45E6-8950-12D2E772682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87CDC75-A267-4F0A-9744-F9FCF5BB9C67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AA3A32D-8346-4ED5-B1B4-FF53AAD89EB2}"/>
              </a:ext>
            </a:extLst>
          </p:cNvPr>
          <p:cNvGrpSpPr/>
          <p:nvPr/>
        </p:nvGrpSpPr>
        <p:grpSpPr>
          <a:xfrm>
            <a:off x="3137485" y="3320933"/>
            <a:ext cx="0" cy="1038337"/>
            <a:chOff x="3395154" y="3501424"/>
            <a:chExt cx="0" cy="1038337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3C32571-48B7-4B44-A04E-92515E93E11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660F69C8-D18D-4A9F-90EE-F749EAAD886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2FD768B-AEF0-4703-A12D-015DFC4FC87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8ED1BA3-E480-4F73-A0F7-4FE6F8D88534}"/>
              </a:ext>
            </a:extLst>
          </p:cNvPr>
          <p:cNvGrpSpPr/>
          <p:nvPr/>
        </p:nvGrpSpPr>
        <p:grpSpPr>
          <a:xfrm>
            <a:off x="5287237" y="3362953"/>
            <a:ext cx="0" cy="1038337"/>
            <a:chOff x="5480149" y="4901718"/>
            <a:chExt cx="0" cy="10383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6F049F1-0397-4F12-945C-34255427B42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02E020C-4EC7-4AFE-BE04-4929B091B2EF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3EF9BA-5D02-4953-8F7C-7055C23EE9D4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DE7DD2C-9C2F-474E-BC99-1627A3908B95}"/>
              </a:ext>
            </a:extLst>
          </p:cNvPr>
          <p:cNvGrpSpPr/>
          <p:nvPr/>
        </p:nvGrpSpPr>
        <p:grpSpPr>
          <a:xfrm>
            <a:off x="9586742" y="3363283"/>
            <a:ext cx="0" cy="1038337"/>
            <a:chOff x="7181708" y="3520365"/>
            <a:chExt cx="0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A17C155-AC4A-4C39-8C36-4120334E35E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104D603-B238-4642-A166-7522BBBA50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1766898-ED52-4CC6-A5FA-7014F4F2CB3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5430C4-307D-416C-8E22-94B5DB355946}"/>
              </a:ext>
            </a:extLst>
          </p:cNvPr>
          <p:cNvSpPr txBox="1"/>
          <p:nvPr/>
        </p:nvSpPr>
        <p:spPr>
          <a:xfrm>
            <a:off x="2889520" y="4359205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9009B99-62B0-4B41-AB94-427BE84F7056}"/>
              </a:ext>
            </a:extLst>
          </p:cNvPr>
          <p:cNvSpPr/>
          <p:nvPr/>
        </p:nvSpPr>
        <p:spPr>
          <a:xfrm>
            <a:off x="8750494" y="2626821"/>
            <a:ext cx="1519706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F6F793-E285-48B1-8DE2-98AAEA694C81}"/>
              </a:ext>
            </a:extLst>
          </p:cNvPr>
          <p:cNvSpPr txBox="1"/>
          <p:nvPr/>
        </p:nvSpPr>
        <p:spPr>
          <a:xfrm>
            <a:off x="10270210" y="268345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AF95BD-E8DF-4A4C-8F48-AC63D46A946A}"/>
              </a:ext>
            </a:extLst>
          </p:cNvPr>
          <p:cNvSpPr txBox="1"/>
          <p:nvPr/>
        </p:nvSpPr>
        <p:spPr>
          <a:xfrm>
            <a:off x="10145184" y="4158694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分間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5A5658C-820D-4F7B-A339-EC143A3E0342}"/>
              </a:ext>
            </a:extLst>
          </p:cNvPr>
          <p:cNvSpPr txBox="1"/>
          <p:nvPr/>
        </p:nvSpPr>
        <p:spPr>
          <a:xfrm>
            <a:off x="2770028" y="2721115"/>
            <a:ext cx="103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endParaRPr kumimoji="1" lang="ja-JP" altLang="en-US" sz="4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70E837-7E74-4AB9-9737-DA299B5BC58F}"/>
              </a:ext>
            </a:extLst>
          </p:cNvPr>
          <p:cNvSpPr txBox="1"/>
          <p:nvPr/>
        </p:nvSpPr>
        <p:spPr>
          <a:xfrm>
            <a:off x="2505955" y="5256224"/>
            <a:ext cx="507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60×15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900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35583B-9C3E-44A1-A7C6-9E54F42918EB}"/>
              </a:ext>
            </a:extLst>
          </p:cNvPr>
          <p:cNvSpPr txBox="1"/>
          <p:nvPr/>
        </p:nvSpPr>
        <p:spPr>
          <a:xfrm>
            <a:off x="1391316" y="5257891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E4366F-B769-435F-99F7-A363EF888EB2}"/>
              </a:ext>
            </a:extLst>
          </p:cNvPr>
          <p:cNvSpPr txBox="1"/>
          <p:nvPr/>
        </p:nvSpPr>
        <p:spPr>
          <a:xfrm>
            <a:off x="7415474" y="5652656"/>
            <a:ext cx="285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900</a:t>
            </a:r>
            <a:r>
              <a:rPr lang="ja-JP" altLang="en-US" sz="5400" b="1" dirty="0"/>
              <a:t>ｍ</a:t>
            </a:r>
            <a:endParaRPr lang="en-US" altLang="ja-JP" sz="5400" b="1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DC9216C-5DE7-4D20-9C2E-9AFAF365333C}"/>
              </a:ext>
            </a:extLst>
          </p:cNvPr>
          <p:cNvGrpSpPr/>
          <p:nvPr/>
        </p:nvGrpSpPr>
        <p:grpSpPr>
          <a:xfrm>
            <a:off x="7436989" y="3343728"/>
            <a:ext cx="0" cy="1038337"/>
            <a:chOff x="5480149" y="4901718"/>
            <a:chExt cx="0" cy="1038337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7FBA624-3AA8-4062-8AE0-1B7B315B112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F7E08D2-BAF6-42DB-A984-D05E19C2758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EB0D01A-1743-4470-8B9F-61716B0FD8E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EE08A5-CC97-4492-9992-9AE4B515B19C}"/>
              </a:ext>
            </a:extLst>
          </p:cNvPr>
          <p:cNvSpPr txBox="1"/>
          <p:nvPr/>
        </p:nvSpPr>
        <p:spPr>
          <a:xfrm>
            <a:off x="382891" y="13674"/>
            <a:ext cx="1139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めあて　速さと時間から，道のりを求めよう。　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9C2F41C-B87D-45B7-8782-B4DC7EBEBFD0}"/>
              </a:ext>
            </a:extLst>
          </p:cNvPr>
          <p:cNvSpPr txBox="1"/>
          <p:nvPr/>
        </p:nvSpPr>
        <p:spPr>
          <a:xfrm>
            <a:off x="381675" y="710333"/>
            <a:ext cx="719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歩く速さを分速</a:t>
            </a:r>
            <a:r>
              <a:rPr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ｍとして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6D73B2-2686-4F11-92A8-6EFC8A5F822E}"/>
              </a:ext>
            </a:extLst>
          </p:cNvPr>
          <p:cNvSpPr txBox="1"/>
          <p:nvPr/>
        </p:nvSpPr>
        <p:spPr>
          <a:xfrm>
            <a:off x="1095807" y="1327513"/>
            <a:ext cx="93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家から学校までの道のりを求めよう。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03FAA1-68CC-4A65-8F91-588740CE74AA}"/>
              </a:ext>
            </a:extLst>
          </p:cNvPr>
          <p:cNvSpPr txBox="1"/>
          <p:nvPr/>
        </p:nvSpPr>
        <p:spPr>
          <a:xfrm>
            <a:off x="1728837" y="1885216"/>
            <a:ext cx="702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家から学校までの時間　</a:t>
            </a:r>
            <a:r>
              <a:rPr lang="en-US" altLang="ja-JP" sz="4000" b="1" dirty="0"/>
              <a:t>15</a:t>
            </a:r>
            <a:r>
              <a:rPr kumimoji="1" lang="ja-JP" altLang="en-US" sz="4000" b="1" dirty="0"/>
              <a:t>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CD297A7-D216-4838-83B4-056EA95AFACF}"/>
              </a:ext>
            </a:extLst>
          </p:cNvPr>
          <p:cNvSpPr txBox="1"/>
          <p:nvPr/>
        </p:nvSpPr>
        <p:spPr>
          <a:xfrm>
            <a:off x="5039431" y="4359270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09E3E37-7FE9-40CF-A525-D03975B81CA5}"/>
              </a:ext>
            </a:extLst>
          </p:cNvPr>
          <p:cNvSpPr/>
          <p:nvPr/>
        </p:nvSpPr>
        <p:spPr>
          <a:xfrm>
            <a:off x="5891066" y="3076687"/>
            <a:ext cx="1093336" cy="178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57E01529-D333-4647-BEF0-EAE4F845D3EA}"/>
              </a:ext>
            </a:extLst>
          </p:cNvPr>
          <p:cNvCxnSpPr>
            <a:cxnSpLocks/>
          </p:cNvCxnSpPr>
          <p:nvPr/>
        </p:nvCxnSpPr>
        <p:spPr>
          <a:xfrm rot="5400000">
            <a:off x="6364968" y="3388241"/>
            <a:ext cx="0" cy="53793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6C12269-E0C8-45A6-8576-E669EA2F5428}"/>
              </a:ext>
            </a:extLst>
          </p:cNvPr>
          <p:cNvCxnSpPr>
            <a:cxnSpLocks/>
          </p:cNvCxnSpPr>
          <p:nvPr/>
        </p:nvCxnSpPr>
        <p:spPr>
          <a:xfrm rot="5400000">
            <a:off x="6386943" y="4132322"/>
            <a:ext cx="0" cy="53793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B3A4945-E310-4D9F-B0AE-841C8159ECD4}"/>
              </a:ext>
            </a:extLst>
          </p:cNvPr>
          <p:cNvSpPr txBox="1"/>
          <p:nvPr/>
        </p:nvSpPr>
        <p:spPr>
          <a:xfrm>
            <a:off x="9302480" y="4396325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15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94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8" grpId="0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P223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3600" b="1" dirty="0"/>
              <a:t>230km</a:t>
            </a:r>
            <a:r>
              <a:rPr lang="ja-JP" altLang="en-US" sz="3600" b="1" dirty="0"/>
              <a:t>で走る新幹線があります。</a:t>
            </a:r>
            <a:endParaRPr lang="en-US" altLang="ja-JP" sz="3600" b="1" dirty="0"/>
          </a:p>
          <a:p>
            <a:r>
              <a:rPr kumimoji="1" lang="ja-JP" altLang="en-US" sz="3600" b="1" dirty="0"/>
              <a:t>この新幹線が</a:t>
            </a:r>
            <a:r>
              <a:rPr kumimoji="1" lang="en-US" altLang="ja-JP" sz="3600" b="1" dirty="0"/>
              <a:t>2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時間</a:t>
            </a:r>
            <a:r>
              <a:rPr kumimoji="1" lang="ja-JP" altLang="en-US" sz="3600" b="1" dirty="0"/>
              <a:t>走り続けるとすると，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何</a:t>
            </a:r>
            <a:r>
              <a:rPr kumimoji="1" lang="en-US" altLang="ja-JP" sz="3600" b="1" dirty="0"/>
              <a:t>km</a:t>
            </a:r>
            <a:r>
              <a:rPr kumimoji="1" lang="ja-JP" altLang="en-US" sz="3600" b="1" dirty="0"/>
              <a:t>進みますか。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また，</a:t>
            </a:r>
            <a:r>
              <a:rPr kumimoji="1" lang="en-US" altLang="ja-JP" sz="3600" b="1" dirty="0"/>
              <a:t>3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3600" b="1" dirty="0"/>
              <a:t>30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3600" b="1" dirty="0"/>
              <a:t>では，何</a:t>
            </a:r>
            <a:r>
              <a:rPr kumimoji="1" lang="en-US" altLang="ja-JP" sz="3600" b="1" dirty="0"/>
              <a:t>km</a:t>
            </a:r>
            <a:r>
              <a:rPr lang="ja-JP" altLang="en-US" sz="3600" b="1" dirty="0"/>
              <a:t>進みますか。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89546" y="2897297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E8067F-4D29-4E8B-96BF-7DF12CA94C54}"/>
              </a:ext>
            </a:extLst>
          </p:cNvPr>
          <p:cNvSpPr txBox="1"/>
          <p:nvPr/>
        </p:nvSpPr>
        <p:spPr>
          <a:xfrm>
            <a:off x="1847616" y="2897296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230×2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460</a:t>
            </a:r>
            <a:endParaRPr kumimoji="1" lang="ja-JP" altLang="en-US" sz="4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80F5AD-1F2F-4FD3-9C60-C19F3143BD94}"/>
              </a:ext>
            </a:extLst>
          </p:cNvPr>
          <p:cNvSpPr txBox="1"/>
          <p:nvPr/>
        </p:nvSpPr>
        <p:spPr>
          <a:xfrm>
            <a:off x="6949008" y="2849880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460km</a:t>
            </a:r>
            <a:endParaRPr kumimoji="1" lang="ja-JP" altLang="en-US" sz="44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1053209" y="5405464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89546" y="453976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823002" y="604980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1053209" y="6138156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1053209" y="5118760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2951041" y="5099819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0B9618E-C37E-40C7-B69C-112B3EE91CF3}"/>
              </a:ext>
            </a:extLst>
          </p:cNvPr>
          <p:cNvGrpSpPr/>
          <p:nvPr/>
        </p:nvGrpSpPr>
        <p:grpSpPr>
          <a:xfrm>
            <a:off x="4842041" y="5118760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48B8DBE-5E8E-4E67-B552-86179BDD606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180C312-C1B8-42E0-A2BE-34159AF70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D32AF44-B005-4D75-B7ED-419278FE1F1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A0CC805-A901-48C1-AB5A-C9678A478EE1}"/>
              </a:ext>
            </a:extLst>
          </p:cNvPr>
          <p:cNvGrpSpPr/>
          <p:nvPr/>
        </p:nvGrpSpPr>
        <p:grpSpPr>
          <a:xfrm>
            <a:off x="6733040" y="5118760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548769E-AB8C-40C2-AACF-9B0CC914BDD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FD6D03D-E5B8-4C9C-90B9-EB149158B8D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406BE2E-361A-4B7A-B274-5B25304957C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412135" y="447035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230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690494" y="610084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D44FDA-CA71-4072-B18B-4C2D54F5121D}"/>
              </a:ext>
            </a:extLst>
          </p:cNvPr>
          <p:cNvSpPr txBox="1"/>
          <p:nvPr/>
        </p:nvSpPr>
        <p:spPr>
          <a:xfrm>
            <a:off x="4618155" y="610084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4286024" y="4470354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BAB368-7D52-4C51-8C40-FA21670E81BA}"/>
              </a:ext>
            </a:extLst>
          </p:cNvPr>
          <p:cNvSpPr txBox="1"/>
          <p:nvPr/>
        </p:nvSpPr>
        <p:spPr>
          <a:xfrm>
            <a:off x="7260697" y="6107832"/>
            <a:ext cx="106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3.5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86445" y="4528687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67744" y="5938353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7CBB3F0-B44A-4CC3-9F14-8BA9C48E305D}"/>
              </a:ext>
            </a:extLst>
          </p:cNvPr>
          <p:cNvGrpSpPr/>
          <p:nvPr/>
        </p:nvGrpSpPr>
        <p:grpSpPr>
          <a:xfrm>
            <a:off x="7685540" y="5142612"/>
            <a:ext cx="0" cy="1038337"/>
            <a:chOff x="7181708" y="3520365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7615A417-75B1-4E86-BD7F-655ECB4B75C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5C3E3EC7-CA1E-4AB9-BA39-698642D7E6D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731FBC0A-61AB-48DF-9659-68670AE1C8A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40553EE-5D81-479F-8792-33E1658B17BC}"/>
              </a:ext>
            </a:extLst>
          </p:cNvPr>
          <p:cNvSpPr txBox="1"/>
          <p:nvPr/>
        </p:nvSpPr>
        <p:spPr>
          <a:xfrm>
            <a:off x="6485783" y="6133379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8558909" y="5126363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332577" y="6119013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1AE3FBED-E3D6-42E6-A949-FE96ED19602D}"/>
              </a:ext>
            </a:extLst>
          </p:cNvPr>
          <p:cNvSpPr/>
          <p:nvPr/>
        </p:nvSpPr>
        <p:spPr>
          <a:xfrm>
            <a:off x="7085614" y="4462925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2412135" y="4437697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4D988A4-7733-49C8-A480-0AC7A0FDC393}"/>
              </a:ext>
            </a:extLst>
          </p:cNvPr>
          <p:cNvSpPr txBox="1"/>
          <p:nvPr/>
        </p:nvSpPr>
        <p:spPr>
          <a:xfrm>
            <a:off x="789546" y="3599123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CA4234-5006-4A2B-8ABD-42D8179232E1}"/>
              </a:ext>
            </a:extLst>
          </p:cNvPr>
          <p:cNvSpPr txBox="1"/>
          <p:nvPr/>
        </p:nvSpPr>
        <p:spPr>
          <a:xfrm>
            <a:off x="1847616" y="3599122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230×3.5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805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FB55E38-78AB-4B7A-8E43-88AAAEDC8FF7}"/>
              </a:ext>
            </a:extLst>
          </p:cNvPr>
          <p:cNvSpPr txBox="1"/>
          <p:nvPr/>
        </p:nvSpPr>
        <p:spPr>
          <a:xfrm>
            <a:off x="6949008" y="3551706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805km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8A6EB45-9603-4AC6-BF72-CCB4E264A1A5}"/>
              </a:ext>
            </a:extLst>
          </p:cNvPr>
          <p:cNvSpPr txBox="1"/>
          <p:nvPr/>
        </p:nvSpPr>
        <p:spPr>
          <a:xfrm>
            <a:off x="4256845" y="4490859"/>
            <a:ext cx="129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460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505C8C7-7235-407A-B639-056D9FAE1EDE}"/>
              </a:ext>
            </a:extLst>
          </p:cNvPr>
          <p:cNvSpPr txBox="1"/>
          <p:nvPr/>
        </p:nvSpPr>
        <p:spPr>
          <a:xfrm>
            <a:off x="7130966" y="4439245"/>
            <a:ext cx="116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805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09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6" grpId="0"/>
      <p:bldP spid="34" grpId="0"/>
      <p:bldP spid="35" grpId="0"/>
      <p:bldP spid="36" grpId="0"/>
      <p:bldP spid="38" grpId="0" animBg="1"/>
      <p:bldP spid="39" grpId="0"/>
      <p:bldP spid="40" grpId="0"/>
      <p:bldP spid="41" grpId="0"/>
      <p:bldP spid="49" grpId="0"/>
      <p:bldP spid="54" grpId="0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P223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3600" b="1" dirty="0"/>
              <a:t>230km</a:t>
            </a:r>
            <a:r>
              <a:rPr lang="ja-JP" altLang="en-US" sz="3600" b="1" dirty="0"/>
              <a:t>で走る新幹線があります。</a:t>
            </a:r>
            <a:endParaRPr lang="en-US" altLang="ja-JP" sz="3600" b="1" dirty="0"/>
          </a:p>
          <a:p>
            <a:r>
              <a:rPr kumimoji="1" lang="ja-JP" altLang="en-US" sz="3600" b="1" dirty="0"/>
              <a:t>この新幹線が</a:t>
            </a:r>
            <a:r>
              <a:rPr kumimoji="1" lang="en-US" altLang="ja-JP" sz="3600" b="1" dirty="0"/>
              <a:t>2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時間</a:t>
            </a:r>
            <a:r>
              <a:rPr kumimoji="1" lang="ja-JP" altLang="en-US" sz="3600" b="1" dirty="0"/>
              <a:t>走り続けるとすると，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何</a:t>
            </a:r>
            <a:r>
              <a:rPr kumimoji="1" lang="en-US" altLang="ja-JP" sz="3600" b="1" dirty="0"/>
              <a:t>km</a:t>
            </a:r>
            <a:r>
              <a:rPr kumimoji="1" lang="ja-JP" altLang="en-US" sz="3600" b="1" dirty="0"/>
              <a:t>進みますか。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また，</a:t>
            </a:r>
            <a:r>
              <a:rPr kumimoji="1" lang="en-US" altLang="ja-JP" sz="3600" b="1" dirty="0"/>
              <a:t>3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3600" b="1" dirty="0"/>
              <a:t>30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3600" b="1" dirty="0"/>
              <a:t>では，何</a:t>
            </a:r>
            <a:r>
              <a:rPr kumimoji="1" lang="en-US" altLang="ja-JP" sz="3600" b="1" dirty="0"/>
              <a:t>km</a:t>
            </a:r>
            <a:r>
              <a:rPr lang="ja-JP" altLang="en-US" sz="3600" b="1" dirty="0"/>
              <a:t>進みますか。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89546" y="2897297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E8067F-4D29-4E8B-96BF-7DF12CA94C54}"/>
              </a:ext>
            </a:extLst>
          </p:cNvPr>
          <p:cNvSpPr txBox="1"/>
          <p:nvPr/>
        </p:nvSpPr>
        <p:spPr>
          <a:xfrm>
            <a:off x="1847616" y="2897296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230×2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460</a:t>
            </a:r>
            <a:endParaRPr kumimoji="1" lang="ja-JP" altLang="en-US" sz="4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80F5AD-1F2F-4FD3-9C60-C19F3143BD94}"/>
              </a:ext>
            </a:extLst>
          </p:cNvPr>
          <p:cNvSpPr txBox="1"/>
          <p:nvPr/>
        </p:nvSpPr>
        <p:spPr>
          <a:xfrm>
            <a:off x="6949008" y="2849880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460km</a:t>
            </a:r>
            <a:endParaRPr kumimoji="1" lang="ja-JP" altLang="en-US" sz="44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1053209" y="5405464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89546" y="453976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823002" y="604980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1053209" y="6138156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1053209" y="5118760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2951041" y="5099819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0B9618E-C37E-40C7-B69C-112B3EE91CF3}"/>
              </a:ext>
            </a:extLst>
          </p:cNvPr>
          <p:cNvGrpSpPr/>
          <p:nvPr/>
        </p:nvGrpSpPr>
        <p:grpSpPr>
          <a:xfrm>
            <a:off x="4842041" y="5118760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48B8DBE-5E8E-4E67-B552-86179BDD606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180C312-C1B8-42E0-A2BE-34159AF70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D32AF44-B005-4D75-B7ED-419278FE1F1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A0CC805-A901-48C1-AB5A-C9678A478EE1}"/>
              </a:ext>
            </a:extLst>
          </p:cNvPr>
          <p:cNvGrpSpPr/>
          <p:nvPr/>
        </p:nvGrpSpPr>
        <p:grpSpPr>
          <a:xfrm>
            <a:off x="6733040" y="5118760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548769E-AB8C-40C2-AACF-9B0CC914BDD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FD6D03D-E5B8-4C9C-90B9-EB149158B8D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406BE2E-361A-4B7A-B274-5B25304957C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412135" y="447035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230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690494" y="610084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D44FDA-CA71-4072-B18B-4C2D54F5121D}"/>
              </a:ext>
            </a:extLst>
          </p:cNvPr>
          <p:cNvSpPr txBox="1"/>
          <p:nvPr/>
        </p:nvSpPr>
        <p:spPr>
          <a:xfrm>
            <a:off x="4618155" y="610084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4286024" y="4470354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BAB368-7D52-4C51-8C40-FA21670E81BA}"/>
              </a:ext>
            </a:extLst>
          </p:cNvPr>
          <p:cNvSpPr txBox="1"/>
          <p:nvPr/>
        </p:nvSpPr>
        <p:spPr>
          <a:xfrm>
            <a:off x="7260697" y="6107832"/>
            <a:ext cx="106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3.5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86445" y="4528687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67744" y="5938353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7CBB3F0-B44A-4CC3-9F14-8BA9C48E305D}"/>
              </a:ext>
            </a:extLst>
          </p:cNvPr>
          <p:cNvGrpSpPr/>
          <p:nvPr/>
        </p:nvGrpSpPr>
        <p:grpSpPr>
          <a:xfrm>
            <a:off x="7685540" y="5142612"/>
            <a:ext cx="0" cy="1038337"/>
            <a:chOff x="7181708" y="3520365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7615A417-75B1-4E86-BD7F-655ECB4B75C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5C3E3EC7-CA1E-4AB9-BA39-698642D7E6D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731FBC0A-61AB-48DF-9659-68670AE1C8A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40553EE-5D81-479F-8792-33E1658B17BC}"/>
              </a:ext>
            </a:extLst>
          </p:cNvPr>
          <p:cNvSpPr txBox="1"/>
          <p:nvPr/>
        </p:nvSpPr>
        <p:spPr>
          <a:xfrm>
            <a:off x="6485783" y="6133379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8558909" y="5126363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332577" y="6119013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1AE3FBED-E3D6-42E6-A949-FE96ED19602D}"/>
              </a:ext>
            </a:extLst>
          </p:cNvPr>
          <p:cNvSpPr/>
          <p:nvPr/>
        </p:nvSpPr>
        <p:spPr>
          <a:xfrm>
            <a:off x="7085614" y="4462925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2412135" y="4437697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4D988A4-7733-49C8-A480-0AC7A0FDC393}"/>
              </a:ext>
            </a:extLst>
          </p:cNvPr>
          <p:cNvSpPr txBox="1"/>
          <p:nvPr/>
        </p:nvSpPr>
        <p:spPr>
          <a:xfrm>
            <a:off x="789546" y="3599123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CA4234-5006-4A2B-8ABD-42D8179232E1}"/>
              </a:ext>
            </a:extLst>
          </p:cNvPr>
          <p:cNvSpPr txBox="1"/>
          <p:nvPr/>
        </p:nvSpPr>
        <p:spPr>
          <a:xfrm>
            <a:off x="1847616" y="3599122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230×3.5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805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FB55E38-78AB-4B7A-8E43-88AAAEDC8FF7}"/>
              </a:ext>
            </a:extLst>
          </p:cNvPr>
          <p:cNvSpPr txBox="1"/>
          <p:nvPr/>
        </p:nvSpPr>
        <p:spPr>
          <a:xfrm>
            <a:off x="6949008" y="3551706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805km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8A6EB45-9603-4AC6-BF72-CCB4E264A1A5}"/>
              </a:ext>
            </a:extLst>
          </p:cNvPr>
          <p:cNvSpPr txBox="1"/>
          <p:nvPr/>
        </p:nvSpPr>
        <p:spPr>
          <a:xfrm>
            <a:off x="4256845" y="4490859"/>
            <a:ext cx="129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460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505C8C7-7235-407A-B639-056D9FAE1EDE}"/>
              </a:ext>
            </a:extLst>
          </p:cNvPr>
          <p:cNvSpPr txBox="1"/>
          <p:nvPr/>
        </p:nvSpPr>
        <p:spPr>
          <a:xfrm>
            <a:off x="7130966" y="4439245"/>
            <a:ext cx="116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805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29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6" grpId="0"/>
      <p:bldP spid="34" grpId="0"/>
      <p:bldP spid="35" grpId="0"/>
      <p:bldP spid="36" grpId="0"/>
      <p:bldP spid="38" grpId="0" animBg="1"/>
      <p:bldP spid="39" grpId="0"/>
      <p:bldP spid="40" grpId="0"/>
      <p:bldP spid="41" grpId="0"/>
      <p:bldP spid="49" grpId="0"/>
      <p:bldP spid="54" grpId="0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657DDA-167F-4CEE-B79B-80C6F6ED152A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P223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2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7F6169F5-F32D-49FD-AB29-AB68845A5F0E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6B8C1D-64DE-4D98-AFE2-5047717E2BFF}"/>
              </a:ext>
            </a:extLst>
          </p:cNvPr>
          <p:cNvSpPr txBox="1"/>
          <p:nvPr/>
        </p:nvSpPr>
        <p:spPr>
          <a:xfrm>
            <a:off x="775152" y="832745"/>
            <a:ext cx="70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次の道のりを求めましょう。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CD6F42-E356-4650-9B83-11BFCDF1DEAE}"/>
              </a:ext>
            </a:extLst>
          </p:cNvPr>
          <p:cNvSpPr txBox="1"/>
          <p:nvPr/>
        </p:nvSpPr>
        <p:spPr>
          <a:xfrm>
            <a:off x="717477" y="1684640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①時速</a:t>
            </a:r>
            <a:r>
              <a:rPr lang="en-US" altLang="ja-JP" sz="4000" b="1" dirty="0"/>
              <a:t>45km</a:t>
            </a:r>
            <a:r>
              <a:rPr lang="ja-JP" altLang="en-US" sz="4000" b="1" dirty="0"/>
              <a:t>の自動車が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時間に進む道のり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8D98FB-4992-461C-A743-1EBA799DD39A}"/>
              </a:ext>
            </a:extLst>
          </p:cNvPr>
          <p:cNvSpPr txBox="1"/>
          <p:nvPr/>
        </p:nvSpPr>
        <p:spPr>
          <a:xfrm>
            <a:off x="3462470" y="2392526"/>
            <a:ext cx="3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45×2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90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36DB2A-1EC4-47E8-AC80-2FE34A92F379}"/>
              </a:ext>
            </a:extLst>
          </p:cNvPr>
          <p:cNvSpPr txBox="1"/>
          <p:nvPr/>
        </p:nvSpPr>
        <p:spPr>
          <a:xfrm>
            <a:off x="7820810" y="2392526"/>
            <a:ext cx="179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90km</a:t>
            </a:r>
            <a:endParaRPr kumimoji="1" lang="ja-JP" altLang="en-US" sz="40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EDA2D0B-3A7F-49EB-8FD4-532EEE8F485F}"/>
              </a:ext>
            </a:extLst>
          </p:cNvPr>
          <p:cNvCxnSpPr>
            <a:cxnSpLocks/>
          </p:cNvCxnSpPr>
          <p:nvPr/>
        </p:nvCxnSpPr>
        <p:spPr>
          <a:xfrm>
            <a:off x="1038815" y="4465475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5D633B-7C83-479F-88B6-656C84756CD2}"/>
              </a:ext>
            </a:extLst>
          </p:cNvPr>
          <p:cNvSpPr txBox="1"/>
          <p:nvPr/>
        </p:nvSpPr>
        <p:spPr>
          <a:xfrm>
            <a:off x="775152" y="359977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F7428C-9161-4A3D-8920-01F0E5ADAF7D}"/>
              </a:ext>
            </a:extLst>
          </p:cNvPr>
          <p:cNvSpPr txBox="1"/>
          <p:nvPr/>
        </p:nvSpPr>
        <p:spPr>
          <a:xfrm>
            <a:off x="808608" y="510981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D1707B7-0335-41FC-A7B0-D727CED90107}"/>
              </a:ext>
            </a:extLst>
          </p:cNvPr>
          <p:cNvCxnSpPr>
            <a:cxnSpLocks/>
          </p:cNvCxnSpPr>
          <p:nvPr/>
        </p:nvCxnSpPr>
        <p:spPr>
          <a:xfrm>
            <a:off x="1038815" y="5198167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30EE1C7-0019-4BCE-92D5-5499A52C6546}"/>
              </a:ext>
            </a:extLst>
          </p:cNvPr>
          <p:cNvGrpSpPr/>
          <p:nvPr/>
        </p:nvGrpSpPr>
        <p:grpSpPr>
          <a:xfrm>
            <a:off x="1038815" y="4178771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863B460-86AB-43AD-B9E0-317BCE93AD9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3082645-57C6-4F81-8DED-EDE3E54B0CB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00847BE-FB1D-45C7-A07C-4333E66520A8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9E8EE5-7CB0-4817-A656-FCD931A19F7A}"/>
              </a:ext>
            </a:extLst>
          </p:cNvPr>
          <p:cNvGrpSpPr/>
          <p:nvPr/>
        </p:nvGrpSpPr>
        <p:grpSpPr>
          <a:xfrm>
            <a:off x="2936647" y="4159830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A6744B6-04AB-407D-8A6E-9B34B981CC9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F26A0E5-74DC-44F6-816F-2F73609E5735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659E29F8-31ED-4B90-B7BB-8A0A5C7A156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5263738-0C71-478E-B056-33F2C16BF91B}"/>
              </a:ext>
            </a:extLst>
          </p:cNvPr>
          <p:cNvGrpSpPr/>
          <p:nvPr/>
        </p:nvGrpSpPr>
        <p:grpSpPr>
          <a:xfrm>
            <a:off x="4827647" y="4178771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3304265-1CD0-48CE-A532-324CA8E0220A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FCE63E3-22B0-4EA9-B293-922C2082D40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4F183903-08B2-4F93-ADB9-01BEE396BEA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00EFA9D-A73E-4C28-8107-07D37DB6E449}"/>
              </a:ext>
            </a:extLst>
          </p:cNvPr>
          <p:cNvGrpSpPr/>
          <p:nvPr/>
        </p:nvGrpSpPr>
        <p:grpSpPr>
          <a:xfrm>
            <a:off x="6718646" y="4178771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C9E3B25-832D-44E4-AF7C-516BF749FBFE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26D3CE1-4E83-45FF-99A5-EC378985A42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E25F8BF-27E2-416E-8297-DA162BEB236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4087E7-BBAF-4FCA-8BE4-31BC02058B5B}"/>
              </a:ext>
            </a:extLst>
          </p:cNvPr>
          <p:cNvSpPr txBox="1"/>
          <p:nvPr/>
        </p:nvSpPr>
        <p:spPr>
          <a:xfrm>
            <a:off x="2397741" y="3530365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230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FA21E93-F386-4754-AAF2-554D424C49F6}"/>
              </a:ext>
            </a:extLst>
          </p:cNvPr>
          <p:cNvSpPr txBox="1"/>
          <p:nvPr/>
        </p:nvSpPr>
        <p:spPr>
          <a:xfrm>
            <a:off x="2676100" y="5160852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9148398-60E5-4987-9B13-20EA7BC45933}"/>
              </a:ext>
            </a:extLst>
          </p:cNvPr>
          <p:cNvSpPr txBox="1"/>
          <p:nvPr/>
        </p:nvSpPr>
        <p:spPr>
          <a:xfrm>
            <a:off x="4603761" y="5160852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A338CB3-DEC9-457A-9A37-F6621869B882}"/>
              </a:ext>
            </a:extLst>
          </p:cNvPr>
          <p:cNvSpPr/>
          <p:nvPr/>
        </p:nvSpPr>
        <p:spPr>
          <a:xfrm>
            <a:off x="4271630" y="3530365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0E3781D-1C02-4138-B914-B8796502360C}"/>
              </a:ext>
            </a:extLst>
          </p:cNvPr>
          <p:cNvSpPr txBox="1"/>
          <p:nvPr/>
        </p:nvSpPr>
        <p:spPr>
          <a:xfrm>
            <a:off x="7246303" y="5167843"/>
            <a:ext cx="106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3.5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F81A72-B0CF-4DB2-B8A8-0888A607F5BF}"/>
              </a:ext>
            </a:extLst>
          </p:cNvPr>
          <p:cNvSpPr txBox="1"/>
          <p:nvPr/>
        </p:nvSpPr>
        <p:spPr>
          <a:xfrm>
            <a:off x="9772051" y="3588698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49D1959-6C0D-4B72-9E94-C19D0D6FA2A6}"/>
              </a:ext>
            </a:extLst>
          </p:cNvPr>
          <p:cNvSpPr txBox="1"/>
          <p:nvPr/>
        </p:nvSpPr>
        <p:spPr>
          <a:xfrm>
            <a:off x="9753350" y="4998364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CFDC4AE-2E00-4670-94A1-C991EF18DD76}"/>
              </a:ext>
            </a:extLst>
          </p:cNvPr>
          <p:cNvGrpSpPr/>
          <p:nvPr/>
        </p:nvGrpSpPr>
        <p:grpSpPr>
          <a:xfrm>
            <a:off x="7671146" y="4202623"/>
            <a:ext cx="0" cy="1038337"/>
            <a:chOff x="7181708" y="3520365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C6790DFA-78FD-4C28-B566-FFFDA2B955C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2B87DA5C-694C-4001-A11A-728007EE608D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4C1322C-1400-4E40-972F-12920A716F8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0080F50-08D4-4AA7-A9F5-B247A951A02C}"/>
              </a:ext>
            </a:extLst>
          </p:cNvPr>
          <p:cNvSpPr txBox="1"/>
          <p:nvPr/>
        </p:nvSpPr>
        <p:spPr>
          <a:xfrm>
            <a:off x="6471389" y="5193390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BEAABDA-6DC6-48CA-88FE-094FA276EE6B}"/>
              </a:ext>
            </a:extLst>
          </p:cNvPr>
          <p:cNvGrpSpPr/>
          <p:nvPr/>
        </p:nvGrpSpPr>
        <p:grpSpPr>
          <a:xfrm>
            <a:off x="8544515" y="4186374"/>
            <a:ext cx="0" cy="1038337"/>
            <a:chOff x="7181708" y="3520365"/>
            <a:chExt cx="0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D8DEEC2D-3FF1-46AD-B248-582D51A73D4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06E0D50-0700-47C3-B1E5-C50039DF9E6A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B6CB3FBF-0459-4750-BA5E-9826A0074A1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819061C-C4A7-463F-81B0-CD7AE8E3D18D}"/>
              </a:ext>
            </a:extLst>
          </p:cNvPr>
          <p:cNvSpPr txBox="1"/>
          <p:nvPr/>
        </p:nvSpPr>
        <p:spPr>
          <a:xfrm>
            <a:off x="8318183" y="5179024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606739BE-BBC4-498E-8B8E-95ABA04B249E}"/>
              </a:ext>
            </a:extLst>
          </p:cNvPr>
          <p:cNvSpPr/>
          <p:nvPr/>
        </p:nvSpPr>
        <p:spPr>
          <a:xfrm>
            <a:off x="7071220" y="352293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AB73B04-A8DB-4FD3-9BC2-A5F524FEFE4A}"/>
              </a:ext>
            </a:extLst>
          </p:cNvPr>
          <p:cNvSpPr/>
          <p:nvPr/>
        </p:nvSpPr>
        <p:spPr>
          <a:xfrm>
            <a:off x="2397741" y="3497708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0E55323-1DFA-4625-8415-904D67300C90}"/>
              </a:ext>
            </a:extLst>
          </p:cNvPr>
          <p:cNvSpPr txBox="1"/>
          <p:nvPr/>
        </p:nvSpPr>
        <p:spPr>
          <a:xfrm>
            <a:off x="4242451" y="3550870"/>
            <a:ext cx="129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460</a:t>
            </a:r>
            <a:endParaRPr kumimoji="1" lang="ja-JP" altLang="en-US" sz="40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414D07A-63EA-48B4-8165-5C5B64C465D5}"/>
              </a:ext>
            </a:extLst>
          </p:cNvPr>
          <p:cNvSpPr txBox="1"/>
          <p:nvPr/>
        </p:nvSpPr>
        <p:spPr>
          <a:xfrm>
            <a:off x="7116572" y="3499256"/>
            <a:ext cx="116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805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648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657DDA-167F-4CEE-B79B-80C6F6ED152A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P223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2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7F6169F5-F32D-49FD-AB29-AB68845A5F0E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6B8C1D-64DE-4D98-AFE2-5047717E2BFF}"/>
              </a:ext>
            </a:extLst>
          </p:cNvPr>
          <p:cNvSpPr txBox="1"/>
          <p:nvPr/>
        </p:nvSpPr>
        <p:spPr>
          <a:xfrm>
            <a:off x="775152" y="832745"/>
            <a:ext cx="70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次の道のりを求めましょう。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CD6F42-E356-4650-9B83-11BFCDF1DEAE}"/>
              </a:ext>
            </a:extLst>
          </p:cNvPr>
          <p:cNvSpPr txBox="1"/>
          <p:nvPr/>
        </p:nvSpPr>
        <p:spPr>
          <a:xfrm>
            <a:off x="717477" y="1684640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①時速</a:t>
            </a:r>
            <a:r>
              <a:rPr lang="en-US" altLang="ja-JP" sz="4000" b="1" dirty="0"/>
              <a:t>45km</a:t>
            </a:r>
            <a:r>
              <a:rPr lang="ja-JP" altLang="en-US" sz="4000" b="1" dirty="0"/>
              <a:t>の自動車が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時間に進む道のり</a:t>
            </a:r>
            <a:endParaRPr kumimoji="1"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4C244-20B3-4B0F-AB7E-C81142C50FEB}"/>
              </a:ext>
            </a:extLst>
          </p:cNvPr>
          <p:cNvSpPr txBox="1"/>
          <p:nvPr/>
        </p:nvSpPr>
        <p:spPr>
          <a:xfrm>
            <a:off x="775152" y="3429000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②分速</a:t>
            </a:r>
            <a:r>
              <a:rPr lang="en-US" altLang="ja-JP" sz="4000" b="1" dirty="0"/>
              <a:t>1.6km</a:t>
            </a:r>
            <a:r>
              <a:rPr lang="ja-JP" altLang="en-US" sz="4000" b="1" dirty="0"/>
              <a:t>のはとが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分間に飛ぶきょり</a:t>
            </a:r>
            <a:endParaRPr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6C8E9-9499-4947-9879-0B1D67C17EE5}"/>
              </a:ext>
            </a:extLst>
          </p:cNvPr>
          <p:cNvSpPr txBox="1"/>
          <p:nvPr/>
        </p:nvSpPr>
        <p:spPr>
          <a:xfrm>
            <a:off x="775152" y="5311019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③秒速</a:t>
            </a:r>
            <a:r>
              <a:rPr lang="en-US" altLang="ja-JP" sz="4000" b="1" dirty="0"/>
              <a:t>32m</a:t>
            </a:r>
            <a:r>
              <a:rPr lang="ja-JP" altLang="en-US" sz="4000" b="1" dirty="0"/>
              <a:t>のチーターが</a:t>
            </a:r>
            <a:r>
              <a:rPr lang="en-US" altLang="ja-JP" sz="4000" b="1" dirty="0"/>
              <a:t>5</a:t>
            </a:r>
            <a:r>
              <a:rPr lang="ja-JP" altLang="en-US" sz="4000" b="1" dirty="0"/>
              <a:t>秒間に走る道のり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8D98FB-4992-461C-A743-1EBA799DD39A}"/>
              </a:ext>
            </a:extLst>
          </p:cNvPr>
          <p:cNvSpPr txBox="1"/>
          <p:nvPr/>
        </p:nvSpPr>
        <p:spPr>
          <a:xfrm>
            <a:off x="3462470" y="2392526"/>
            <a:ext cx="3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45×2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90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36DB2A-1EC4-47E8-AC80-2FE34A92F379}"/>
              </a:ext>
            </a:extLst>
          </p:cNvPr>
          <p:cNvSpPr txBox="1"/>
          <p:nvPr/>
        </p:nvSpPr>
        <p:spPr>
          <a:xfrm>
            <a:off x="7820810" y="2392526"/>
            <a:ext cx="179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90km</a:t>
            </a:r>
            <a:endParaRPr kumimoji="1" lang="ja-JP" altLang="en-US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740F8A-E646-4E8C-9A67-658B00F620F3}"/>
              </a:ext>
            </a:extLst>
          </p:cNvPr>
          <p:cNvSpPr txBox="1"/>
          <p:nvPr/>
        </p:nvSpPr>
        <p:spPr>
          <a:xfrm>
            <a:off x="3310462" y="4274545"/>
            <a:ext cx="3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1.6×30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48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4E65CE-4B52-4CF4-B08E-EC7C820C39EA}"/>
              </a:ext>
            </a:extLst>
          </p:cNvPr>
          <p:cNvSpPr txBox="1"/>
          <p:nvPr/>
        </p:nvSpPr>
        <p:spPr>
          <a:xfrm>
            <a:off x="7938043" y="4274545"/>
            <a:ext cx="192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48km</a:t>
            </a:r>
            <a:endParaRPr kumimoji="1" lang="ja-JP" altLang="en-US" sz="4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EA7AD3-56E3-4FFC-B740-E310FBD0626D}"/>
              </a:ext>
            </a:extLst>
          </p:cNvPr>
          <p:cNvSpPr txBox="1"/>
          <p:nvPr/>
        </p:nvSpPr>
        <p:spPr>
          <a:xfrm>
            <a:off x="3310462" y="6081564"/>
            <a:ext cx="3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32×5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160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AD4C10-5F0B-440E-A82F-2697E8E0DA1E}"/>
              </a:ext>
            </a:extLst>
          </p:cNvPr>
          <p:cNvSpPr txBox="1"/>
          <p:nvPr/>
        </p:nvSpPr>
        <p:spPr>
          <a:xfrm>
            <a:off x="7938043" y="6081564"/>
            <a:ext cx="192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160km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86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873186" y="85175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10km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20km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25000" y="2335742"/>
            <a:ext cx="101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㋐</a:t>
            </a:r>
            <a:r>
              <a:rPr lang="en-US" altLang="ja-JP" sz="4000" b="1" dirty="0"/>
              <a:t>10</a:t>
            </a:r>
            <a:r>
              <a:rPr kumimoji="1" lang="en-US" altLang="ja-JP" sz="4000" b="1" dirty="0"/>
              <a:t>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017776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15207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466211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4750468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3731072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938467" y="3712131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685702" y="3059061"/>
            <a:ext cx="47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669323" y="4692896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2396903" y="4795515"/>
            <a:ext cx="884180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21899" y="3140999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03198" y="4550665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2821777" y="3731072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2580190" y="4777701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584674" y="3046679"/>
            <a:ext cx="707585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4313073" y="5949620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2501546" y="3083097"/>
            <a:ext cx="86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  <a:endParaRPr kumimoji="1" lang="ja-JP" altLang="en-US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5481895" y="5949620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10÷5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7605492" y="5915606"/>
            <a:ext cx="78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411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P224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800m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73186" y="2854337"/>
            <a:ext cx="1019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㋐</a:t>
            </a:r>
            <a:r>
              <a:rPr kumimoji="1" lang="en-US" altLang="ja-JP" sz="4000" b="1" dirty="0"/>
              <a:t>300km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773861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90816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541820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506553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487157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67697" y="4468216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22124" y="3825075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507150" y="5469238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786681" y="5550360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21899" y="3897084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03198" y="530675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36364" y="447470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47250" y="5565958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28791" y="3806094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1490478" y="6088559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59081" y="387291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300</a:t>
            </a:r>
            <a:endParaRPr kumimoji="1" lang="ja-JP" altLang="en-US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2659300" y="6088559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300÷25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5342515" y="6088559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716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P224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800m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73186" y="2854337"/>
            <a:ext cx="1019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㋑</a:t>
            </a:r>
            <a:r>
              <a:rPr kumimoji="1" lang="en-US" altLang="ja-JP" sz="4000" b="1" dirty="0"/>
              <a:t>800km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773861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90816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541820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506553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487157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67697" y="4468216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22124" y="3825075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507150" y="5469238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786681" y="5550360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21899" y="3897084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03198" y="530675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36364" y="447470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47250" y="5565958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28791" y="3806094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1490478" y="6088559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59081" y="387291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800</a:t>
            </a:r>
            <a:endParaRPr kumimoji="1" lang="ja-JP" altLang="en-US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2659300" y="6088559"/>
            <a:ext cx="312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8</a:t>
            </a:r>
            <a:r>
              <a:rPr kumimoji="1" lang="en-US" altLang="ja-JP" sz="4400" b="1" dirty="0"/>
              <a:t>00÷25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5507514" y="6088559"/>
            <a:ext cx="9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32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786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7A0FCA-FE87-4AFD-9128-FD49D656F19E}"/>
              </a:ext>
            </a:extLst>
          </p:cNvPr>
          <p:cNvGraphicFramePr>
            <a:graphicFrameLocks noGrp="1"/>
          </p:cNvGraphicFramePr>
          <p:nvPr/>
        </p:nvGraphicFramePr>
        <p:xfrm>
          <a:off x="1159271" y="721668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91A13C-3A41-4028-AE7D-99099F5F25A8}"/>
              </a:ext>
            </a:extLst>
          </p:cNvPr>
          <p:cNvSpPr txBox="1"/>
          <p:nvPr/>
        </p:nvSpPr>
        <p:spPr>
          <a:xfrm>
            <a:off x="604600" y="3987399"/>
            <a:ext cx="11164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あきらさんとけんたさんはどちらが速い？</a:t>
            </a:r>
            <a:endParaRPr kumimoji="1" lang="ja-JP" altLang="en-US" sz="60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5519D0-EAE6-4E46-8E06-F04061086DFC}"/>
              </a:ext>
            </a:extLst>
          </p:cNvPr>
          <p:cNvSpPr/>
          <p:nvPr/>
        </p:nvSpPr>
        <p:spPr>
          <a:xfrm>
            <a:off x="1159271" y="1484555"/>
            <a:ext cx="9068699" cy="634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A01B27-C36D-43D9-8F28-CDA8F901D8FA}"/>
              </a:ext>
            </a:extLst>
          </p:cNvPr>
          <p:cNvSpPr txBox="1"/>
          <p:nvPr/>
        </p:nvSpPr>
        <p:spPr>
          <a:xfrm>
            <a:off x="86062" y="-113867"/>
            <a:ext cx="1210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つぎに</a:t>
            </a:r>
            <a:r>
              <a:rPr kumimoji="1" lang="ja-JP" altLang="en-US" sz="4000" b="1" dirty="0"/>
              <a:t> あきらさんとけんたさんの速さをくらべます</a:t>
            </a:r>
            <a:r>
              <a:rPr kumimoji="1" lang="ja-JP" altLang="en-US" sz="4800" b="1" dirty="0"/>
              <a:t>。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E6401F5-C1C5-4CBE-8E10-FE176D136539}"/>
              </a:ext>
            </a:extLst>
          </p:cNvPr>
          <p:cNvSpPr/>
          <p:nvPr/>
        </p:nvSpPr>
        <p:spPr>
          <a:xfrm>
            <a:off x="7347474" y="721668"/>
            <a:ext cx="2700169" cy="27241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0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80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P224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800m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89546" y="2897297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E8067F-4D29-4E8B-96BF-7DF12CA94C54}"/>
              </a:ext>
            </a:extLst>
          </p:cNvPr>
          <p:cNvSpPr txBox="1"/>
          <p:nvPr/>
        </p:nvSpPr>
        <p:spPr>
          <a:xfrm>
            <a:off x="1847616" y="2897296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230×2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460</a:t>
            </a:r>
            <a:endParaRPr kumimoji="1" lang="ja-JP" altLang="en-US" sz="4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80F5AD-1F2F-4FD3-9C60-C19F3143BD94}"/>
              </a:ext>
            </a:extLst>
          </p:cNvPr>
          <p:cNvSpPr txBox="1"/>
          <p:nvPr/>
        </p:nvSpPr>
        <p:spPr>
          <a:xfrm>
            <a:off x="6949008" y="2849880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460km</a:t>
            </a:r>
            <a:endParaRPr kumimoji="1" lang="ja-JP" altLang="en-US" sz="44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1053209" y="5405464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89546" y="453976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823002" y="604980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1053209" y="6138156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1053209" y="5118760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2951041" y="5099819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0B9618E-C37E-40C7-B69C-112B3EE91CF3}"/>
              </a:ext>
            </a:extLst>
          </p:cNvPr>
          <p:cNvGrpSpPr/>
          <p:nvPr/>
        </p:nvGrpSpPr>
        <p:grpSpPr>
          <a:xfrm>
            <a:off x="4842041" y="5118760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48B8DBE-5E8E-4E67-B552-86179BDD606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180C312-C1B8-42E0-A2BE-34159AF70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D32AF44-B005-4D75-B7ED-419278FE1F1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A0CC805-A901-48C1-AB5A-C9678A478EE1}"/>
              </a:ext>
            </a:extLst>
          </p:cNvPr>
          <p:cNvGrpSpPr/>
          <p:nvPr/>
        </p:nvGrpSpPr>
        <p:grpSpPr>
          <a:xfrm>
            <a:off x="6733040" y="5118760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548769E-AB8C-40C2-AACF-9B0CC914BDD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FD6D03D-E5B8-4C9C-90B9-EB149158B8D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406BE2E-361A-4B7A-B274-5B25304957C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412135" y="447035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230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690494" y="610084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D44FDA-CA71-4072-B18B-4C2D54F5121D}"/>
              </a:ext>
            </a:extLst>
          </p:cNvPr>
          <p:cNvSpPr txBox="1"/>
          <p:nvPr/>
        </p:nvSpPr>
        <p:spPr>
          <a:xfrm>
            <a:off x="4618155" y="610084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4286024" y="4470354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BAB368-7D52-4C51-8C40-FA21670E81BA}"/>
              </a:ext>
            </a:extLst>
          </p:cNvPr>
          <p:cNvSpPr txBox="1"/>
          <p:nvPr/>
        </p:nvSpPr>
        <p:spPr>
          <a:xfrm>
            <a:off x="7260697" y="6107832"/>
            <a:ext cx="106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3.5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86445" y="4528687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67744" y="5938353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7CBB3F0-B44A-4CC3-9F14-8BA9C48E305D}"/>
              </a:ext>
            </a:extLst>
          </p:cNvPr>
          <p:cNvGrpSpPr/>
          <p:nvPr/>
        </p:nvGrpSpPr>
        <p:grpSpPr>
          <a:xfrm>
            <a:off x="7685540" y="5142612"/>
            <a:ext cx="0" cy="1038337"/>
            <a:chOff x="7181708" y="3520365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7615A417-75B1-4E86-BD7F-655ECB4B75C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5C3E3EC7-CA1E-4AB9-BA39-698642D7E6D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731FBC0A-61AB-48DF-9659-68670AE1C8A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40553EE-5D81-479F-8792-33E1658B17BC}"/>
              </a:ext>
            </a:extLst>
          </p:cNvPr>
          <p:cNvSpPr txBox="1"/>
          <p:nvPr/>
        </p:nvSpPr>
        <p:spPr>
          <a:xfrm>
            <a:off x="6485783" y="6133379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8558909" y="5126363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332577" y="6119013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1AE3FBED-E3D6-42E6-A949-FE96ED19602D}"/>
              </a:ext>
            </a:extLst>
          </p:cNvPr>
          <p:cNvSpPr/>
          <p:nvPr/>
        </p:nvSpPr>
        <p:spPr>
          <a:xfrm>
            <a:off x="7085614" y="4462925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2412135" y="4437697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4D988A4-7733-49C8-A480-0AC7A0FDC393}"/>
              </a:ext>
            </a:extLst>
          </p:cNvPr>
          <p:cNvSpPr txBox="1"/>
          <p:nvPr/>
        </p:nvSpPr>
        <p:spPr>
          <a:xfrm>
            <a:off x="789546" y="3599123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CA4234-5006-4A2B-8ABD-42D8179232E1}"/>
              </a:ext>
            </a:extLst>
          </p:cNvPr>
          <p:cNvSpPr txBox="1"/>
          <p:nvPr/>
        </p:nvSpPr>
        <p:spPr>
          <a:xfrm>
            <a:off x="1847616" y="3599122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230×3.5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805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FB55E38-78AB-4B7A-8E43-88AAAEDC8FF7}"/>
              </a:ext>
            </a:extLst>
          </p:cNvPr>
          <p:cNvSpPr txBox="1"/>
          <p:nvPr/>
        </p:nvSpPr>
        <p:spPr>
          <a:xfrm>
            <a:off x="6949008" y="3551706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805km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8A6EB45-9603-4AC6-BF72-CCB4E264A1A5}"/>
              </a:ext>
            </a:extLst>
          </p:cNvPr>
          <p:cNvSpPr txBox="1"/>
          <p:nvPr/>
        </p:nvSpPr>
        <p:spPr>
          <a:xfrm>
            <a:off x="4256845" y="4490859"/>
            <a:ext cx="129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460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505C8C7-7235-407A-B639-056D9FAE1EDE}"/>
              </a:ext>
            </a:extLst>
          </p:cNvPr>
          <p:cNvSpPr txBox="1"/>
          <p:nvPr/>
        </p:nvSpPr>
        <p:spPr>
          <a:xfrm>
            <a:off x="7130966" y="4439245"/>
            <a:ext cx="116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805</a:t>
            </a:r>
            <a:endParaRPr kumimoji="1" lang="ja-JP" altLang="en-US" sz="4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1920220" y="6579662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</p:spTree>
    <p:extLst>
      <p:ext uri="{BB962C8B-B14F-4D97-AF65-F5344CB8AC3E}">
        <p14:creationId xmlns:p14="http://schemas.microsoft.com/office/powerpoint/2010/main" val="28830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6" grpId="0"/>
      <p:bldP spid="34" grpId="0"/>
      <p:bldP spid="35" grpId="0"/>
      <p:bldP spid="36" grpId="0"/>
      <p:bldP spid="38" grpId="0" animBg="1"/>
      <p:bldP spid="39" grpId="0"/>
      <p:bldP spid="40" grpId="0"/>
      <p:bldP spid="41" grpId="0"/>
      <p:bldP spid="49" grpId="0"/>
      <p:bldP spid="54" grpId="0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981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矢印: 右 49">
            <a:extLst>
              <a:ext uri="{FF2B5EF4-FFF2-40B4-BE49-F238E27FC236}">
                <a16:creationId xmlns:a16="http://schemas.microsoft.com/office/drawing/2014/main" id="{0F78CD5F-9B21-4D79-8D26-04ECA712C2A7}"/>
              </a:ext>
            </a:extLst>
          </p:cNvPr>
          <p:cNvSpPr/>
          <p:nvPr/>
        </p:nvSpPr>
        <p:spPr>
          <a:xfrm>
            <a:off x="382039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CACDCD46-EE65-453F-A70E-101244C48543}"/>
              </a:ext>
            </a:extLst>
          </p:cNvPr>
          <p:cNvSpPr/>
          <p:nvPr/>
        </p:nvSpPr>
        <p:spPr>
          <a:xfrm>
            <a:off x="540502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5457844A-E6B1-4105-B603-7DE69EE14173}"/>
              </a:ext>
            </a:extLst>
          </p:cNvPr>
          <p:cNvSpPr/>
          <p:nvPr/>
        </p:nvSpPr>
        <p:spPr>
          <a:xfrm>
            <a:off x="857427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5237E7E4-B8E8-4914-B7EF-785AC66CEE21}"/>
              </a:ext>
            </a:extLst>
          </p:cNvPr>
          <p:cNvSpPr/>
          <p:nvPr/>
        </p:nvSpPr>
        <p:spPr>
          <a:xfrm>
            <a:off x="1015890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6F93C713-53C8-438F-81D1-EA6DBA3A054A}"/>
              </a:ext>
            </a:extLst>
          </p:cNvPr>
          <p:cNvSpPr/>
          <p:nvPr/>
        </p:nvSpPr>
        <p:spPr>
          <a:xfrm>
            <a:off x="1174353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81FBB07B-80BF-4E8F-9409-114BED719F16}"/>
              </a:ext>
            </a:extLst>
          </p:cNvPr>
          <p:cNvSpPr/>
          <p:nvPr/>
        </p:nvSpPr>
        <p:spPr>
          <a:xfrm>
            <a:off x="1649741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51C59E28-244D-4833-801D-7311DE211978}"/>
              </a:ext>
            </a:extLst>
          </p:cNvPr>
          <p:cNvSpPr/>
          <p:nvPr/>
        </p:nvSpPr>
        <p:spPr>
          <a:xfrm>
            <a:off x="698964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956A5AB9-1C2B-4ACE-BB0A-4FD0583E8696}"/>
              </a:ext>
            </a:extLst>
          </p:cNvPr>
          <p:cNvSpPr/>
          <p:nvPr/>
        </p:nvSpPr>
        <p:spPr>
          <a:xfrm>
            <a:off x="1808200" y="251500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7E718FA1-69CC-4C2E-A5A9-E90F298E1EDD}"/>
              </a:ext>
            </a:extLst>
          </p:cNvPr>
          <p:cNvSpPr/>
          <p:nvPr/>
        </p:nvSpPr>
        <p:spPr>
          <a:xfrm>
            <a:off x="1491278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C45F37F-64E6-4CEF-B4DF-94808EDFA1C7}"/>
              </a:ext>
            </a:extLst>
          </p:cNvPr>
          <p:cNvSpPr/>
          <p:nvPr/>
        </p:nvSpPr>
        <p:spPr>
          <a:xfrm>
            <a:off x="1332815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FCE95813-A7EC-4356-B96C-135F8F57064A}"/>
              </a:ext>
            </a:extLst>
          </p:cNvPr>
          <p:cNvSpPr/>
          <p:nvPr/>
        </p:nvSpPr>
        <p:spPr>
          <a:xfrm>
            <a:off x="1978106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6DBB71BD-4DD1-4083-8798-677FBFD8D04F}"/>
              </a:ext>
            </a:extLst>
          </p:cNvPr>
          <p:cNvSpPr/>
          <p:nvPr/>
        </p:nvSpPr>
        <p:spPr>
          <a:xfrm>
            <a:off x="2136569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1658187A-CE87-4E8A-8BEA-5001EFE68C8F}"/>
              </a:ext>
            </a:extLst>
          </p:cNvPr>
          <p:cNvSpPr/>
          <p:nvPr/>
        </p:nvSpPr>
        <p:spPr>
          <a:xfrm>
            <a:off x="2453494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86FFF176-A6C6-4DF1-A5FD-767A42A5BAD2}"/>
              </a:ext>
            </a:extLst>
          </p:cNvPr>
          <p:cNvSpPr/>
          <p:nvPr/>
        </p:nvSpPr>
        <p:spPr>
          <a:xfrm>
            <a:off x="2611957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4DD9B1FB-0E9C-40BA-B6A4-5CF2DAE24710}"/>
              </a:ext>
            </a:extLst>
          </p:cNvPr>
          <p:cNvSpPr/>
          <p:nvPr/>
        </p:nvSpPr>
        <p:spPr>
          <a:xfrm>
            <a:off x="2770420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770D8338-CBB9-4555-81B5-2020653B9895}"/>
              </a:ext>
            </a:extLst>
          </p:cNvPr>
          <p:cNvSpPr/>
          <p:nvPr/>
        </p:nvSpPr>
        <p:spPr>
          <a:xfrm>
            <a:off x="3245808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F7F26E4C-9FB8-4226-A3A8-2E982986963D}"/>
              </a:ext>
            </a:extLst>
          </p:cNvPr>
          <p:cNvSpPr/>
          <p:nvPr/>
        </p:nvSpPr>
        <p:spPr>
          <a:xfrm>
            <a:off x="2295031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DF685452-DB8D-4288-8DB8-0D42D511430F}"/>
              </a:ext>
            </a:extLst>
          </p:cNvPr>
          <p:cNvSpPr/>
          <p:nvPr/>
        </p:nvSpPr>
        <p:spPr>
          <a:xfrm>
            <a:off x="3404267" y="251500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171B2199-014D-4A2C-9CC1-27F455FED13C}"/>
              </a:ext>
            </a:extLst>
          </p:cNvPr>
          <p:cNvSpPr/>
          <p:nvPr/>
        </p:nvSpPr>
        <p:spPr>
          <a:xfrm>
            <a:off x="3087345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8BE65668-6F67-452D-9A2D-1CFA7DEC61AD}"/>
              </a:ext>
            </a:extLst>
          </p:cNvPr>
          <p:cNvSpPr/>
          <p:nvPr/>
        </p:nvSpPr>
        <p:spPr>
          <a:xfrm>
            <a:off x="2928882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D8949CF5-82B7-4B38-8567-F62B2AA741DB}"/>
              </a:ext>
            </a:extLst>
          </p:cNvPr>
          <p:cNvSpPr/>
          <p:nvPr/>
        </p:nvSpPr>
        <p:spPr>
          <a:xfrm>
            <a:off x="3554383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C75C1F68-9E56-421F-814C-FCABC0BB20A0}"/>
              </a:ext>
            </a:extLst>
          </p:cNvPr>
          <p:cNvSpPr/>
          <p:nvPr/>
        </p:nvSpPr>
        <p:spPr>
          <a:xfrm>
            <a:off x="3712846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52C5CAF7-256F-455E-A80A-B1605E9C203E}"/>
              </a:ext>
            </a:extLst>
          </p:cNvPr>
          <p:cNvSpPr/>
          <p:nvPr/>
        </p:nvSpPr>
        <p:spPr>
          <a:xfrm>
            <a:off x="4029771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18B5CE60-02BE-45A7-A3E0-160EB703E1D4}"/>
              </a:ext>
            </a:extLst>
          </p:cNvPr>
          <p:cNvSpPr/>
          <p:nvPr/>
        </p:nvSpPr>
        <p:spPr>
          <a:xfrm>
            <a:off x="4188234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4ED86014-9D2B-4A53-8F9C-8EC0E03B0458}"/>
              </a:ext>
            </a:extLst>
          </p:cNvPr>
          <p:cNvSpPr/>
          <p:nvPr/>
        </p:nvSpPr>
        <p:spPr>
          <a:xfrm>
            <a:off x="4346697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72067611-95CB-421B-8F1C-6D2DBC8CDDB0}"/>
              </a:ext>
            </a:extLst>
          </p:cNvPr>
          <p:cNvSpPr/>
          <p:nvPr/>
        </p:nvSpPr>
        <p:spPr>
          <a:xfrm>
            <a:off x="4822085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113D0AE1-E07B-4FC1-A909-81FF8D821A57}"/>
              </a:ext>
            </a:extLst>
          </p:cNvPr>
          <p:cNvSpPr/>
          <p:nvPr/>
        </p:nvSpPr>
        <p:spPr>
          <a:xfrm>
            <a:off x="3871308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BBCBEC14-FE4F-428E-9340-797A4C5E6C22}"/>
              </a:ext>
            </a:extLst>
          </p:cNvPr>
          <p:cNvSpPr/>
          <p:nvPr/>
        </p:nvSpPr>
        <p:spPr>
          <a:xfrm>
            <a:off x="4980544" y="251500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4EB368E0-4B49-4731-AF56-96B1A693298A}"/>
              </a:ext>
            </a:extLst>
          </p:cNvPr>
          <p:cNvSpPr/>
          <p:nvPr/>
        </p:nvSpPr>
        <p:spPr>
          <a:xfrm>
            <a:off x="4663622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矢印: 右 81">
            <a:extLst>
              <a:ext uri="{FF2B5EF4-FFF2-40B4-BE49-F238E27FC236}">
                <a16:creationId xmlns:a16="http://schemas.microsoft.com/office/drawing/2014/main" id="{31545AA5-7A3B-4E93-BF0A-8FF6777350E0}"/>
              </a:ext>
            </a:extLst>
          </p:cNvPr>
          <p:cNvSpPr/>
          <p:nvPr/>
        </p:nvSpPr>
        <p:spPr>
          <a:xfrm>
            <a:off x="4505159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78731F90-FF2D-45CF-8E99-7EE9B3A4257A}"/>
              </a:ext>
            </a:extLst>
          </p:cNvPr>
          <p:cNvSpPr/>
          <p:nvPr/>
        </p:nvSpPr>
        <p:spPr>
          <a:xfrm>
            <a:off x="5144821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矢印: 右 84">
            <a:extLst>
              <a:ext uri="{FF2B5EF4-FFF2-40B4-BE49-F238E27FC236}">
                <a16:creationId xmlns:a16="http://schemas.microsoft.com/office/drawing/2014/main" id="{4F56B659-BAC2-446D-8CD9-8759ADD48F17}"/>
              </a:ext>
            </a:extLst>
          </p:cNvPr>
          <p:cNvSpPr/>
          <p:nvPr/>
        </p:nvSpPr>
        <p:spPr>
          <a:xfrm>
            <a:off x="5303284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D7A39E73-8EFE-4667-AFA7-2B4F5A94D665}"/>
              </a:ext>
            </a:extLst>
          </p:cNvPr>
          <p:cNvSpPr/>
          <p:nvPr/>
        </p:nvSpPr>
        <p:spPr>
          <a:xfrm>
            <a:off x="5620209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6DA301C-A9BE-422D-81F9-86467498F668}"/>
              </a:ext>
            </a:extLst>
          </p:cNvPr>
          <p:cNvSpPr/>
          <p:nvPr/>
        </p:nvSpPr>
        <p:spPr>
          <a:xfrm>
            <a:off x="5778672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F7CFB1D-D51A-43C6-95E3-D5C899055153}"/>
              </a:ext>
            </a:extLst>
          </p:cNvPr>
          <p:cNvSpPr/>
          <p:nvPr/>
        </p:nvSpPr>
        <p:spPr>
          <a:xfrm>
            <a:off x="5937135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D82D57B8-4F8B-4FA1-A38D-A8C6F6AAE26E}"/>
              </a:ext>
            </a:extLst>
          </p:cNvPr>
          <p:cNvSpPr/>
          <p:nvPr/>
        </p:nvSpPr>
        <p:spPr>
          <a:xfrm>
            <a:off x="6412523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432D17AC-34FB-46CF-8559-13E3F8172D9E}"/>
              </a:ext>
            </a:extLst>
          </p:cNvPr>
          <p:cNvSpPr/>
          <p:nvPr/>
        </p:nvSpPr>
        <p:spPr>
          <a:xfrm>
            <a:off x="5461746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0FBA3E1-29E4-4ECE-A5DA-E31207D9C735}"/>
              </a:ext>
            </a:extLst>
          </p:cNvPr>
          <p:cNvSpPr/>
          <p:nvPr/>
        </p:nvSpPr>
        <p:spPr>
          <a:xfrm>
            <a:off x="6570982" y="251500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矢印: 右 91">
            <a:extLst>
              <a:ext uri="{FF2B5EF4-FFF2-40B4-BE49-F238E27FC236}">
                <a16:creationId xmlns:a16="http://schemas.microsoft.com/office/drawing/2014/main" id="{5EB058E6-44CC-433A-A2F9-796DB3A5F569}"/>
              </a:ext>
            </a:extLst>
          </p:cNvPr>
          <p:cNvSpPr/>
          <p:nvPr/>
        </p:nvSpPr>
        <p:spPr>
          <a:xfrm>
            <a:off x="6254060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矢印: 右 92">
            <a:extLst>
              <a:ext uri="{FF2B5EF4-FFF2-40B4-BE49-F238E27FC236}">
                <a16:creationId xmlns:a16="http://schemas.microsoft.com/office/drawing/2014/main" id="{42A1B948-484B-45A3-9993-37D478420478}"/>
              </a:ext>
            </a:extLst>
          </p:cNvPr>
          <p:cNvSpPr/>
          <p:nvPr/>
        </p:nvSpPr>
        <p:spPr>
          <a:xfrm>
            <a:off x="6095597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矢印: 右 94">
            <a:extLst>
              <a:ext uri="{FF2B5EF4-FFF2-40B4-BE49-F238E27FC236}">
                <a16:creationId xmlns:a16="http://schemas.microsoft.com/office/drawing/2014/main" id="{5292C52F-C6C2-47D0-88E3-CF67B7B8475C}"/>
              </a:ext>
            </a:extLst>
          </p:cNvPr>
          <p:cNvSpPr/>
          <p:nvPr/>
        </p:nvSpPr>
        <p:spPr>
          <a:xfrm>
            <a:off x="6720831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AD47337F-B9E7-4082-9D51-62C3EE938A5E}"/>
              </a:ext>
            </a:extLst>
          </p:cNvPr>
          <p:cNvSpPr/>
          <p:nvPr/>
        </p:nvSpPr>
        <p:spPr>
          <a:xfrm>
            <a:off x="6879294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8F9EA5F7-9144-4FF8-B94F-4E6EC1D64458}"/>
              </a:ext>
            </a:extLst>
          </p:cNvPr>
          <p:cNvSpPr/>
          <p:nvPr/>
        </p:nvSpPr>
        <p:spPr>
          <a:xfrm>
            <a:off x="7196219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639931B6-7564-4C69-9CD5-C823E60693BB}"/>
              </a:ext>
            </a:extLst>
          </p:cNvPr>
          <p:cNvSpPr/>
          <p:nvPr/>
        </p:nvSpPr>
        <p:spPr>
          <a:xfrm>
            <a:off x="7354682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矢印: 右 98">
            <a:extLst>
              <a:ext uri="{FF2B5EF4-FFF2-40B4-BE49-F238E27FC236}">
                <a16:creationId xmlns:a16="http://schemas.microsoft.com/office/drawing/2014/main" id="{3E66D28C-F324-4447-827D-AE7EC7473DA0}"/>
              </a:ext>
            </a:extLst>
          </p:cNvPr>
          <p:cNvSpPr/>
          <p:nvPr/>
        </p:nvSpPr>
        <p:spPr>
          <a:xfrm>
            <a:off x="7513145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矢印: 右 99">
            <a:extLst>
              <a:ext uri="{FF2B5EF4-FFF2-40B4-BE49-F238E27FC236}">
                <a16:creationId xmlns:a16="http://schemas.microsoft.com/office/drawing/2014/main" id="{2DC328E7-B837-4B43-A696-11E71AC0F6BA}"/>
              </a:ext>
            </a:extLst>
          </p:cNvPr>
          <p:cNvSpPr/>
          <p:nvPr/>
        </p:nvSpPr>
        <p:spPr>
          <a:xfrm>
            <a:off x="7988533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矢印: 右 100">
            <a:extLst>
              <a:ext uri="{FF2B5EF4-FFF2-40B4-BE49-F238E27FC236}">
                <a16:creationId xmlns:a16="http://schemas.microsoft.com/office/drawing/2014/main" id="{E1DE47B9-318E-4F0C-BE26-2CB1D395C8F6}"/>
              </a:ext>
            </a:extLst>
          </p:cNvPr>
          <p:cNvSpPr/>
          <p:nvPr/>
        </p:nvSpPr>
        <p:spPr>
          <a:xfrm>
            <a:off x="7037756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矢印: 右 101">
            <a:extLst>
              <a:ext uri="{FF2B5EF4-FFF2-40B4-BE49-F238E27FC236}">
                <a16:creationId xmlns:a16="http://schemas.microsoft.com/office/drawing/2014/main" id="{DA266E6C-B3F9-42F2-9165-B6DC1EE212E6}"/>
              </a:ext>
            </a:extLst>
          </p:cNvPr>
          <p:cNvSpPr/>
          <p:nvPr/>
        </p:nvSpPr>
        <p:spPr>
          <a:xfrm>
            <a:off x="8146992" y="251500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矢印: 右 102">
            <a:extLst>
              <a:ext uri="{FF2B5EF4-FFF2-40B4-BE49-F238E27FC236}">
                <a16:creationId xmlns:a16="http://schemas.microsoft.com/office/drawing/2014/main" id="{CDB4F899-F5EA-449F-8669-D485919ADA47}"/>
              </a:ext>
            </a:extLst>
          </p:cNvPr>
          <p:cNvSpPr/>
          <p:nvPr/>
        </p:nvSpPr>
        <p:spPr>
          <a:xfrm>
            <a:off x="7830070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矢印: 右 103">
            <a:extLst>
              <a:ext uri="{FF2B5EF4-FFF2-40B4-BE49-F238E27FC236}">
                <a16:creationId xmlns:a16="http://schemas.microsoft.com/office/drawing/2014/main" id="{6C11E68D-4B48-4FC9-AACD-D82C3E1CCA96}"/>
              </a:ext>
            </a:extLst>
          </p:cNvPr>
          <p:cNvSpPr/>
          <p:nvPr/>
        </p:nvSpPr>
        <p:spPr>
          <a:xfrm>
            <a:off x="7671607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4467CB16-43B4-4A6A-8366-64DCB58EA8C1}"/>
              </a:ext>
            </a:extLst>
          </p:cNvPr>
          <p:cNvSpPr/>
          <p:nvPr/>
        </p:nvSpPr>
        <p:spPr>
          <a:xfrm>
            <a:off x="8305455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矢印: 右 112">
            <a:extLst>
              <a:ext uri="{FF2B5EF4-FFF2-40B4-BE49-F238E27FC236}">
                <a16:creationId xmlns:a16="http://schemas.microsoft.com/office/drawing/2014/main" id="{153236A6-F3E3-43F4-AEAB-DEB3DDE77436}"/>
              </a:ext>
            </a:extLst>
          </p:cNvPr>
          <p:cNvSpPr/>
          <p:nvPr/>
        </p:nvSpPr>
        <p:spPr>
          <a:xfrm>
            <a:off x="8463918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矢印: 右 113">
            <a:extLst>
              <a:ext uri="{FF2B5EF4-FFF2-40B4-BE49-F238E27FC236}">
                <a16:creationId xmlns:a16="http://schemas.microsoft.com/office/drawing/2014/main" id="{963DFDAF-5D18-413E-A5C1-FEBFBEB55066}"/>
              </a:ext>
            </a:extLst>
          </p:cNvPr>
          <p:cNvSpPr/>
          <p:nvPr/>
        </p:nvSpPr>
        <p:spPr>
          <a:xfrm>
            <a:off x="8780843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79CA11D9-D91E-4A8A-833B-8E57F87EB80B}"/>
              </a:ext>
            </a:extLst>
          </p:cNvPr>
          <p:cNvSpPr/>
          <p:nvPr/>
        </p:nvSpPr>
        <p:spPr>
          <a:xfrm>
            <a:off x="8939306" y="251500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矢印: 右 117">
            <a:extLst>
              <a:ext uri="{FF2B5EF4-FFF2-40B4-BE49-F238E27FC236}">
                <a16:creationId xmlns:a16="http://schemas.microsoft.com/office/drawing/2014/main" id="{AC13DB51-60E0-4F7A-885B-5B73AC2274B0}"/>
              </a:ext>
            </a:extLst>
          </p:cNvPr>
          <p:cNvSpPr/>
          <p:nvPr/>
        </p:nvSpPr>
        <p:spPr>
          <a:xfrm>
            <a:off x="8622380" y="251274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C612B-4BD2-464B-BDE9-9ACCFBF023E5}"/>
              </a:ext>
            </a:extLst>
          </p:cNvPr>
          <p:cNvSpPr txBox="1"/>
          <p:nvPr/>
        </p:nvSpPr>
        <p:spPr>
          <a:xfrm>
            <a:off x="-22712" y="1115145"/>
            <a:ext cx="243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秒速</a:t>
            </a:r>
            <a:r>
              <a:rPr lang="en-US" altLang="ja-JP" sz="4000" b="1" dirty="0"/>
              <a:t>2m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1E24B1-3E86-4ABB-A7C1-3D2A31AC9A7E}"/>
              </a:ext>
            </a:extLst>
          </p:cNvPr>
          <p:cNvSpPr txBox="1"/>
          <p:nvPr/>
        </p:nvSpPr>
        <p:spPr>
          <a:xfrm>
            <a:off x="9278822" y="1122017"/>
            <a:ext cx="258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１分間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AD84C3-DA91-4520-BB82-D9F9529D7E51}"/>
              </a:ext>
            </a:extLst>
          </p:cNvPr>
          <p:cNvSpPr txBox="1"/>
          <p:nvPr/>
        </p:nvSpPr>
        <p:spPr>
          <a:xfrm>
            <a:off x="7427856" y="336572"/>
            <a:ext cx="236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=120m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DD3296-FB08-4171-8C2A-CD147EA648FB}"/>
              </a:ext>
            </a:extLst>
          </p:cNvPr>
          <p:cNvSpPr txBox="1"/>
          <p:nvPr/>
        </p:nvSpPr>
        <p:spPr>
          <a:xfrm>
            <a:off x="9301568" y="1713954"/>
            <a:ext cx="222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60</a:t>
            </a:r>
            <a:r>
              <a:rPr kumimoji="1" lang="ja-JP" altLang="en-US" sz="4800" b="1" dirty="0"/>
              <a:t>秒間</a:t>
            </a: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8819ED5-A9E8-4652-84B1-F20E46D33DEC}"/>
              </a:ext>
            </a:extLst>
          </p:cNvPr>
          <p:cNvCxnSpPr/>
          <p:nvPr/>
        </p:nvCxnSpPr>
        <p:spPr>
          <a:xfrm>
            <a:off x="378576" y="2412533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4F2CDFA-4841-408A-80AE-3EBE9011C16E}"/>
              </a:ext>
            </a:extLst>
          </p:cNvPr>
          <p:cNvCxnSpPr/>
          <p:nvPr/>
        </p:nvCxnSpPr>
        <p:spPr>
          <a:xfrm>
            <a:off x="9928544" y="2422960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518F3C6-2F23-4422-AB28-D0E4E9295363}"/>
              </a:ext>
            </a:extLst>
          </p:cNvPr>
          <p:cNvSpPr txBox="1"/>
          <p:nvPr/>
        </p:nvSpPr>
        <p:spPr>
          <a:xfrm>
            <a:off x="-22712" y="480712"/>
            <a:ext cx="405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lang="ja-JP" altLang="en-US" sz="3200" b="1" dirty="0"/>
              <a:t>秒間に</a:t>
            </a:r>
            <a:r>
              <a:rPr lang="en-US" altLang="ja-JP" sz="3200" b="1" dirty="0"/>
              <a:t>2m</a:t>
            </a:r>
            <a:r>
              <a:rPr lang="ja-JP" altLang="en-US" sz="3200" b="1" dirty="0"/>
              <a:t>進む速さ</a:t>
            </a:r>
            <a:endParaRPr kumimoji="1" lang="ja-JP" altLang="en-US" sz="3200" b="1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BD608E88-917B-4F2F-8FF0-5155D0299F2D}"/>
              </a:ext>
            </a:extLst>
          </p:cNvPr>
          <p:cNvSpPr txBox="1"/>
          <p:nvPr/>
        </p:nvSpPr>
        <p:spPr>
          <a:xfrm>
            <a:off x="135376" y="180311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5C651431-A55B-44A6-9537-86FDDDB5F7C6}"/>
              </a:ext>
            </a:extLst>
          </p:cNvPr>
          <p:cNvSpPr txBox="1"/>
          <p:nvPr/>
        </p:nvSpPr>
        <p:spPr>
          <a:xfrm>
            <a:off x="285383" y="4708661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418AACA-D3FE-4490-9C52-0353028A848B}"/>
              </a:ext>
            </a:extLst>
          </p:cNvPr>
          <p:cNvSpPr txBox="1"/>
          <p:nvPr/>
        </p:nvSpPr>
        <p:spPr>
          <a:xfrm>
            <a:off x="1342536" y="4708660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238A847-F98E-44DC-8F9C-6D280CD57736}"/>
              </a:ext>
            </a:extLst>
          </p:cNvPr>
          <p:cNvSpPr txBox="1"/>
          <p:nvPr/>
        </p:nvSpPr>
        <p:spPr>
          <a:xfrm>
            <a:off x="298445" y="5458775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2m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58E9AAC2-FD2A-4E10-B1FA-D60D6F6E91BD}"/>
              </a:ext>
            </a:extLst>
          </p:cNvPr>
          <p:cNvSpPr txBox="1"/>
          <p:nvPr/>
        </p:nvSpPr>
        <p:spPr>
          <a:xfrm>
            <a:off x="1341320" y="5458775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4m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CA0C6F8B-8AED-4031-AC8C-3F45682B8F83}"/>
              </a:ext>
            </a:extLst>
          </p:cNvPr>
          <p:cNvSpPr txBox="1"/>
          <p:nvPr/>
        </p:nvSpPr>
        <p:spPr>
          <a:xfrm>
            <a:off x="2308095" y="4729775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38C9F79-5981-4973-ABDA-4D6E85DDCFF4}"/>
              </a:ext>
            </a:extLst>
          </p:cNvPr>
          <p:cNvSpPr txBox="1"/>
          <p:nvPr/>
        </p:nvSpPr>
        <p:spPr>
          <a:xfrm>
            <a:off x="2292601" y="5458775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6m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DC2B3E93-133D-4EE3-BD44-5AFC54970A0E}"/>
              </a:ext>
            </a:extLst>
          </p:cNvPr>
          <p:cNvSpPr txBox="1"/>
          <p:nvPr/>
        </p:nvSpPr>
        <p:spPr>
          <a:xfrm>
            <a:off x="3273654" y="4772004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8C1DD04C-F154-46CB-9916-10577977DFD1}"/>
              </a:ext>
            </a:extLst>
          </p:cNvPr>
          <p:cNvSpPr txBox="1"/>
          <p:nvPr/>
        </p:nvSpPr>
        <p:spPr>
          <a:xfrm>
            <a:off x="4239213" y="4772004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31DEF2D-25C8-491E-8786-1B8E6825E05C}"/>
              </a:ext>
            </a:extLst>
          </p:cNvPr>
          <p:cNvSpPr txBox="1"/>
          <p:nvPr/>
        </p:nvSpPr>
        <p:spPr>
          <a:xfrm>
            <a:off x="5484472" y="4760112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C545557-CEE7-4ACD-B636-382FFAC220F1}"/>
              </a:ext>
            </a:extLst>
          </p:cNvPr>
          <p:cNvSpPr txBox="1"/>
          <p:nvPr/>
        </p:nvSpPr>
        <p:spPr>
          <a:xfrm>
            <a:off x="3243882" y="5458775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8m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BC3CAE40-84C9-4F07-ABB6-76C083B77159}"/>
              </a:ext>
            </a:extLst>
          </p:cNvPr>
          <p:cNvSpPr txBox="1"/>
          <p:nvPr/>
        </p:nvSpPr>
        <p:spPr>
          <a:xfrm>
            <a:off x="4195163" y="5458775"/>
            <a:ext cx="127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10m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BAA3A2A-0FD9-4B60-B91C-F190020A0664}"/>
              </a:ext>
            </a:extLst>
          </p:cNvPr>
          <p:cNvSpPr txBox="1"/>
          <p:nvPr/>
        </p:nvSpPr>
        <p:spPr>
          <a:xfrm>
            <a:off x="5426145" y="5458775"/>
            <a:ext cx="127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12m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4324AD4-B7FD-42F7-85D9-CE5D59C62644}"/>
              </a:ext>
            </a:extLst>
          </p:cNvPr>
          <p:cNvSpPr txBox="1"/>
          <p:nvPr/>
        </p:nvSpPr>
        <p:spPr>
          <a:xfrm>
            <a:off x="6809014" y="4772004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…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F9C678D6-B65A-4799-ACC9-010CF94577E4}"/>
              </a:ext>
            </a:extLst>
          </p:cNvPr>
          <p:cNvSpPr txBox="1"/>
          <p:nvPr/>
        </p:nvSpPr>
        <p:spPr>
          <a:xfrm>
            <a:off x="8921294" y="4686423"/>
            <a:ext cx="181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60</a:t>
            </a:r>
            <a:r>
              <a:rPr lang="ja-JP" altLang="en-US" sz="4000" b="1" dirty="0"/>
              <a:t>秒間</a:t>
            </a:r>
            <a:endParaRPr lang="en-US" altLang="ja-JP" sz="4000" b="1" dirty="0"/>
          </a:p>
        </p:txBody>
      </p:sp>
      <p:sp>
        <p:nvSpPr>
          <p:cNvPr id="159" name="四角形: 角を丸くする 158">
            <a:extLst>
              <a:ext uri="{FF2B5EF4-FFF2-40B4-BE49-F238E27FC236}">
                <a16:creationId xmlns:a16="http://schemas.microsoft.com/office/drawing/2014/main" id="{67DC0659-5A1E-41B4-A40D-030D59580871}"/>
              </a:ext>
            </a:extLst>
          </p:cNvPr>
          <p:cNvSpPr/>
          <p:nvPr/>
        </p:nvSpPr>
        <p:spPr>
          <a:xfrm>
            <a:off x="8943314" y="5317112"/>
            <a:ext cx="1599179" cy="9252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DEDD2C7B-5C06-4DE5-9EDC-B824ADEEE446}"/>
              </a:ext>
            </a:extLst>
          </p:cNvPr>
          <p:cNvSpPr txBox="1"/>
          <p:nvPr/>
        </p:nvSpPr>
        <p:spPr>
          <a:xfrm>
            <a:off x="9966048" y="5538815"/>
            <a:ext cx="67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m</a:t>
            </a: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565611FE-ABCE-4387-BF51-D80FAF8A6D85}"/>
              </a:ext>
            </a:extLst>
          </p:cNvPr>
          <p:cNvSpPr txBox="1"/>
          <p:nvPr/>
        </p:nvSpPr>
        <p:spPr>
          <a:xfrm>
            <a:off x="8895411" y="5344308"/>
            <a:ext cx="127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120</a:t>
            </a:r>
            <a:endParaRPr kumimoji="1" lang="ja-JP" altLang="en-US" sz="4800" b="1" dirty="0"/>
          </a:p>
        </p:txBody>
      </p:sp>
      <p:sp>
        <p:nvSpPr>
          <p:cNvPr id="105" name="矢印: 右 104">
            <a:extLst>
              <a:ext uri="{FF2B5EF4-FFF2-40B4-BE49-F238E27FC236}">
                <a16:creationId xmlns:a16="http://schemas.microsoft.com/office/drawing/2014/main" id="{F0F8F15F-D893-4B6C-A560-E4095945ABFB}"/>
              </a:ext>
            </a:extLst>
          </p:cNvPr>
          <p:cNvSpPr/>
          <p:nvPr/>
        </p:nvSpPr>
        <p:spPr>
          <a:xfrm>
            <a:off x="9113299" y="252985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矢印: 右 105">
            <a:extLst>
              <a:ext uri="{FF2B5EF4-FFF2-40B4-BE49-F238E27FC236}">
                <a16:creationId xmlns:a16="http://schemas.microsoft.com/office/drawing/2014/main" id="{AA658B42-468D-472A-8052-E8C0E2F7A082}"/>
              </a:ext>
            </a:extLst>
          </p:cNvPr>
          <p:cNvSpPr/>
          <p:nvPr/>
        </p:nvSpPr>
        <p:spPr>
          <a:xfrm>
            <a:off x="9279347" y="252985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矢印: 右 106">
            <a:extLst>
              <a:ext uri="{FF2B5EF4-FFF2-40B4-BE49-F238E27FC236}">
                <a16:creationId xmlns:a16="http://schemas.microsoft.com/office/drawing/2014/main" id="{77342F6A-B1D4-478D-9BAC-94E13B0BF45E}"/>
              </a:ext>
            </a:extLst>
          </p:cNvPr>
          <p:cNvSpPr/>
          <p:nvPr/>
        </p:nvSpPr>
        <p:spPr>
          <a:xfrm>
            <a:off x="9438571" y="252985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矢印: 右 107">
            <a:extLst>
              <a:ext uri="{FF2B5EF4-FFF2-40B4-BE49-F238E27FC236}">
                <a16:creationId xmlns:a16="http://schemas.microsoft.com/office/drawing/2014/main" id="{6634BF52-3FC4-426D-9C78-2D02BB46DD10}"/>
              </a:ext>
            </a:extLst>
          </p:cNvPr>
          <p:cNvSpPr/>
          <p:nvPr/>
        </p:nvSpPr>
        <p:spPr>
          <a:xfrm>
            <a:off x="9597795" y="252985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矢印: 右 108">
            <a:extLst>
              <a:ext uri="{FF2B5EF4-FFF2-40B4-BE49-F238E27FC236}">
                <a16:creationId xmlns:a16="http://schemas.microsoft.com/office/drawing/2014/main" id="{68EEEB02-AF5D-479E-9ABA-96FA1A98FCBC}"/>
              </a:ext>
            </a:extLst>
          </p:cNvPr>
          <p:cNvSpPr/>
          <p:nvPr/>
        </p:nvSpPr>
        <p:spPr>
          <a:xfrm>
            <a:off x="9757019" y="2529851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7D64965-9A1D-4124-A3D5-6AD34790E27A}"/>
              </a:ext>
            </a:extLst>
          </p:cNvPr>
          <p:cNvSpPr txBox="1"/>
          <p:nvPr/>
        </p:nvSpPr>
        <p:spPr>
          <a:xfrm>
            <a:off x="3129946" y="198205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52244EA-32C2-4ABB-952E-DD0A309A480F}"/>
              </a:ext>
            </a:extLst>
          </p:cNvPr>
          <p:cNvSpPr txBox="1"/>
          <p:nvPr/>
        </p:nvSpPr>
        <p:spPr>
          <a:xfrm>
            <a:off x="1460043" y="196704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676B2C9-CA0A-40C4-BBFD-EF7C56878986}"/>
              </a:ext>
            </a:extLst>
          </p:cNvPr>
          <p:cNvSpPr txBox="1"/>
          <p:nvPr/>
        </p:nvSpPr>
        <p:spPr>
          <a:xfrm>
            <a:off x="1488433" y="2898308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20m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6D4C8D-4DAC-4441-9A55-C5D9C1616EA0}"/>
              </a:ext>
            </a:extLst>
          </p:cNvPr>
          <p:cNvSpPr txBox="1"/>
          <p:nvPr/>
        </p:nvSpPr>
        <p:spPr>
          <a:xfrm>
            <a:off x="3135683" y="291254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40m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47B57B3-8B27-400B-A9F8-D8D8D106403D}"/>
              </a:ext>
            </a:extLst>
          </p:cNvPr>
          <p:cNvSpPr txBox="1"/>
          <p:nvPr/>
        </p:nvSpPr>
        <p:spPr>
          <a:xfrm>
            <a:off x="129708" y="29438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DC62816-A331-435F-804E-6E1BD88682F8}"/>
              </a:ext>
            </a:extLst>
          </p:cNvPr>
          <p:cNvSpPr txBox="1"/>
          <p:nvPr/>
        </p:nvSpPr>
        <p:spPr>
          <a:xfrm>
            <a:off x="4579844" y="196704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30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34F5B49-FFBA-4D61-B84B-C9BBF20FAA05}"/>
              </a:ext>
            </a:extLst>
          </p:cNvPr>
          <p:cNvSpPr txBox="1"/>
          <p:nvPr/>
        </p:nvSpPr>
        <p:spPr>
          <a:xfrm>
            <a:off x="4585581" y="289753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60m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51F844E-D90A-4301-AA7C-F47957622C79}"/>
              </a:ext>
            </a:extLst>
          </p:cNvPr>
          <p:cNvSpPr txBox="1"/>
          <p:nvPr/>
        </p:nvSpPr>
        <p:spPr>
          <a:xfrm>
            <a:off x="6185702" y="1953014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C69A41D-DE27-45EE-B630-0F3126773D60}"/>
              </a:ext>
            </a:extLst>
          </p:cNvPr>
          <p:cNvSpPr txBox="1"/>
          <p:nvPr/>
        </p:nvSpPr>
        <p:spPr>
          <a:xfrm>
            <a:off x="6191439" y="2883504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80m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E46B629-0855-4073-A32A-93F11FC379A3}"/>
              </a:ext>
            </a:extLst>
          </p:cNvPr>
          <p:cNvSpPr txBox="1"/>
          <p:nvPr/>
        </p:nvSpPr>
        <p:spPr>
          <a:xfrm>
            <a:off x="7702537" y="1934430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50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CB3D673-0C04-47D2-8185-1F32D86CB73B}"/>
              </a:ext>
            </a:extLst>
          </p:cNvPr>
          <p:cNvSpPr txBox="1"/>
          <p:nvPr/>
        </p:nvSpPr>
        <p:spPr>
          <a:xfrm>
            <a:off x="7708274" y="2864920"/>
            <a:ext cx="148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100m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34E9DCC-B641-4305-ABED-BABFD448A4CA}"/>
              </a:ext>
            </a:extLst>
          </p:cNvPr>
          <p:cNvSpPr txBox="1"/>
          <p:nvPr/>
        </p:nvSpPr>
        <p:spPr>
          <a:xfrm>
            <a:off x="9458303" y="3005371"/>
            <a:ext cx="1811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120m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5D89B84-95B5-4F3D-A984-FB4D8DAD6BB0}"/>
              </a:ext>
            </a:extLst>
          </p:cNvPr>
          <p:cNvSpPr txBox="1"/>
          <p:nvPr/>
        </p:nvSpPr>
        <p:spPr>
          <a:xfrm>
            <a:off x="4048548" y="471771"/>
            <a:ext cx="243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秒速</a:t>
            </a:r>
            <a:r>
              <a:rPr lang="en-US" altLang="ja-JP" sz="4400" b="1" dirty="0"/>
              <a:t>2m</a:t>
            </a:r>
            <a:endParaRPr kumimoji="1" lang="ja-JP" altLang="en-US" sz="4000" b="1" dirty="0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9307996-D768-4E0A-93BB-2C99570F460D}"/>
              </a:ext>
            </a:extLst>
          </p:cNvPr>
          <p:cNvSpPr txBox="1"/>
          <p:nvPr/>
        </p:nvSpPr>
        <p:spPr>
          <a:xfrm>
            <a:off x="5937908" y="162552"/>
            <a:ext cx="1819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</a:t>
            </a:r>
            <a:r>
              <a:rPr lang="en-US" altLang="ja-JP" sz="4800" b="1" dirty="0"/>
              <a:t>60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0962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3" grpId="0" animBg="1"/>
      <p:bldP spid="114" grpId="0" animBg="1"/>
      <p:bldP spid="115" grpId="0" animBg="1"/>
      <p:bldP spid="118" grpId="0" animBg="1"/>
      <p:bldP spid="2" grpId="0"/>
      <p:bldP spid="3" grpId="0"/>
      <p:bldP spid="5" grpId="0"/>
      <p:bldP spid="7" grpId="0"/>
      <p:bldP spid="125" grpId="0"/>
      <p:bldP spid="139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9" grpId="0" animBg="1"/>
      <p:bldP spid="160" grpId="0"/>
      <p:bldP spid="161" grpId="0"/>
      <p:bldP spid="105" grpId="0" animBg="1"/>
      <p:bldP spid="106" grpId="0" animBg="1"/>
      <p:bldP spid="107" grpId="0" animBg="1"/>
      <p:bldP spid="108" grpId="0" animBg="1"/>
      <p:bldP spid="109" grpId="0" animBg="1"/>
      <p:bldP spid="111" grpId="0"/>
      <p:bldP spid="116" grpId="0"/>
      <p:bldP spid="117" grpId="0"/>
      <p:bldP spid="119" grpId="0"/>
      <p:bldP spid="120" grpId="0"/>
      <p:bldP spid="121" grpId="0"/>
      <p:bldP spid="122" grpId="0"/>
      <p:bldP spid="124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516375" y="3739059"/>
            <a:ext cx="4092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</a:t>
            </a:r>
            <a:r>
              <a:rPr lang="ja-JP" altLang="en-US" sz="6000" b="1" dirty="0"/>
              <a:t>速</a:t>
            </a:r>
            <a:r>
              <a:rPr kumimoji="1" lang="en-US" altLang="ja-JP" sz="6000" b="1" dirty="0"/>
              <a:t>120m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159605" y="3725679"/>
            <a:ext cx="302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2m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7874368" y="3745452"/>
            <a:ext cx="431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7200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586786" y="933898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702850" y="93389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926254" y="933896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2A81D41-F388-4324-A4DF-11026A749C14}"/>
              </a:ext>
            </a:extLst>
          </p:cNvPr>
          <p:cNvSpPr/>
          <p:nvPr/>
        </p:nvSpPr>
        <p:spPr>
          <a:xfrm>
            <a:off x="3393693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5EB6EA5-9706-46C9-9697-2328436E5C0B}"/>
              </a:ext>
            </a:extLst>
          </p:cNvPr>
          <p:cNvSpPr/>
          <p:nvPr/>
        </p:nvSpPr>
        <p:spPr>
          <a:xfrm>
            <a:off x="7528278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D5112C-94A7-4AF8-AB70-D690ED13119C}"/>
              </a:ext>
            </a:extLst>
          </p:cNvPr>
          <p:cNvSpPr txBox="1"/>
          <p:nvPr/>
        </p:nvSpPr>
        <p:spPr>
          <a:xfrm>
            <a:off x="959717" y="1949559"/>
            <a:ext cx="197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2</a:t>
            </a:r>
            <a:r>
              <a:rPr kumimoji="1" lang="en-US" altLang="ja-JP" sz="6000" b="1" dirty="0"/>
              <a:t>m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1AF8D8-9C3C-4AF3-B1A0-B2D375193E9A}"/>
              </a:ext>
            </a:extLst>
          </p:cNvPr>
          <p:cNvSpPr txBox="1"/>
          <p:nvPr/>
        </p:nvSpPr>
        <p:spPr>
          <a:xfrm>
            <a:off x="4801779" y="1916600"/>
            <a:ext cx="22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endParaRPr kumimoji="1" lang="ja-JP" altLang="en-US" sz="6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A54133-A969-4335-8D40-A05AC535B9D9}"/>
              </a:ext>
            </a:extLst>
          </p:cNvPr>
          <p:cNvSpPr txBox="1"/>
          <p:nvPr/>
        </p:nvSpPr>
        <p:spPr>
          <a:xfrm>
            <a:off x="8686800" y="1949557"/>
            <a:ext cx="275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7200m</a:t>
            </a:r>
            <a:endParaRPr kumimoji="1" lang="ja-JP" altLang="en-US" sz="6000" b="1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1BD4790-94B8-49A1-9076-50616024D434}"/>
              </a:ext>
            </a:extLst>
          </p:cNvPr>
          <p:cNvSpPr/>
          <p:nvPr/>
        </p:nvSpPr>
        <p:spPr>
          <a:xfrm>
            <a:off x="7528278" y="2160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>
            <a:off x="2956571" y="3960040"/>
            <a:ext cx="6784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>
            <a:off x="7189055" y="4004576"/>
            <a:ext cx="6784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84531" y="260133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81273" y="20022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683173" y="468240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7288824" y="464384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2912A5F-D69A-4219-A5ED-338C1040490E}"/>
              </a:ext>
            </a:extLst>
          </p:cNvPr>
          <p:cNvSpPr/>
          <p:nvPr/>
        </p:nvSpPr>
        <p:spPr>
          <a:xfrm>
            <a:off x="4743075" y="1846385"/>
            <a:ext cx="2338198" cy="12076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51D3F38-5F55-47F5-A825-FF272BD58F66}"/>
              </a:ext>
            </a:extLst>
          </p:cNvPr>
          <p:cNvSpPr/>
          <p:nvPr/>
        </p:nvSpPr>
        <p:spPr>
          <a:xfrm>
            <a:off x="8686800" y="1820598"/>
            <a:ext cx="2918414" cy="12076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2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3" grpId="0" animBg="1"/>
      <p:bldP spid="13" grpId="0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4842438" y="314306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842158" y="3054051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9305334" y="314306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586786" y="933898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702850" y="93389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926254" y="933896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2A81D41-F388-4324-A4DF-11026A749C14}"/>
              </a:ext>
            </a:extLst>
          </p:cNvPr>
          <p:cNvSpPr/>
          <p:nvPr/>
        </p:nvSpPr>
        <p:spPr>
          <a:xfrm>
            <a:off x="3393693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5EB6EA5-9706-46C9-9697-2328436E5C0B}"/>
              </a:ext>
            </a:extLst>
          </p:cNvPr>
          <p:cNvSpPr/>
          <p:nvPr/>
        </p:nvSpPr>
        <p:spPr>
          <a:xfrm>
            <a:off x="7528278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D5112C-94A7-4AF8-AB70-D690ED13119C}"/>
              </a:ext>
            </a:extLst>
          </p:cNvPr>
          <p:cNvSpPr txBox="1"/>
          <p:nvPr/>
        </p:nvSpPr>
        <p:spPr>
          <a:xfrm>
            <a:off x="959717" y="1949559"/>
            <a:ext cx="197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2</a:t>
            </a:r>
            <a:r>
              <a:rPr kumimoji="1" lang="en-US" altLang="ja-JP" sz="6000" b="1" dirty="0"/>
              <a:t>m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1AF8D8-9C3C-4AF3-B1A0-B2D375193E9A}"/>
              </a:ext>
            </a:extLst>
          </p:cNvPr>
          <p:cNvSpPr txBox="1"/>
          <p:nvPr/>
        </p:nvSpPr>
        <p:spPr>
          <a:xfrm>
            <a:off x="4801779" y="1916600"/>
            <a:ext cx="22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endParaRPr kumimoji="1" lang="ja-JP" altLang="en-US" sz="6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A54133-A969-4335-8D40-A05AC535B9D9}"/>
              </a:ext>
            </a:extLst>
          </p:cNvPr>
          <p:cNvSpPr txBox="1"/>
          <p:nvPr/>
        </p:nvSpPr>
        <p:spPr>
          <a:xfrm>
            <a:off x="8686800" y="1949557"/>
            <a:ext cx="275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7200m</a:t>
            </a:r>
            <a:endParaRPr kumimoji="1" lang="ja-JP" altLang="en-US" sz="6000" b="1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32AF1BF-09DB-47F4-A97D-A7393BB80393}"/>
              </a:ext>
            </a:extLst>
          </p:cNvPr>
          <p:cNvSpPr/>
          <p:nvPr/>
        </p:nvSpPr>
        <p:spPr>
          <a:xfrm>
            <a:off x="3393693" y="2160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1BD4790-94B8-49A1-9076-50616024D434}"/>
              </a:ext>
            </a:extLst>
          </p:cNvPr>
          <p:cNvSpPr/>
          <p:nvPr/>
        </p:nvSpPr>
        <p:spPr>
          <a:xfrm>
            <a:off x="7528278" y="2160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>
            <a:off x="3393693" y="3306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>
            <a:off x="7528278" y="3306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98094" y="21670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81273" y="20022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839390" y="396086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7022569" y="394438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264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6" grpId="0"/>
      <p:bldP spid="10" grpId="0"/>
      <p:bldP spid="3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4842438" y="314306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842158" y="3054051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9305334" y="314306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586786" y="933898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702850" y="93389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926254" y="933896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2A81D41-F388-4324-A4DF-11026A749C14}"/>
              </a:ext>
            </a:extLst>
          </p:cNvPr>
          <p:cNvSpPr/>
          <p:nvPr/>
        </p:nvSpPr>
        <p:spPr>
          <a:xfrm rot="10800000">
            <a:off x="3393693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5EB6EA5-9706-46C9-9697-2328436E5C0B}"/>
              </a:ext>
            </a:extLst>
          </p:cNvPr>
          <p:cNvSpPr/>
          <p:nvPr/>
        </p:nvSpPr>
        <p:spPr>
          <a:xfrm rot="10800000">
            <a:off x="7528278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D5112C-94A7-4AF8-AB70-D690ED13119C}"/>
              </a:ext>
            </a:extLst>
          </p:cNvPr>
          <p:cNvSpPr txBox="1"/>
          <p:nvPr/>
        </p:nvSpPr>
        <p:spPr>
          <a:xfrm>
            <a:off x="959717" y="1949559"/>
            <a:ext cx="197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2</a:t>
            </a:r>
            <a:r>
              <a:rPr kumimoji="1" lang="en-US" altLang="ja-JP" sz="6000" b="1" dirty="0"/>
              <a:t>m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1AF8D8-9C3C-4AF3-B1A0-B2D375193E9A}"/>
              </a:ext>
            </a:extLst>
          </p:cNvPr>
          <p:cNvSpPr txBox="1"/>
          <p:nvPr/>
        </p:nvSpPr>
        <p:spPr>
          <a:xfrm>
            <a:off x="4801779" y="1916600"/>
            <a:ext cx="22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endParaRPr kumimoji="1" lang="ja-JP" altLang="en-US" sz="6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A54133-A969-4335-8D40-A05AC535B9D9}"/>
              </a:ext>
            </a:extLst>
          </p:cNvPr>
          <p:cNvSpPr txBox="1"/>
          <p:nvPr/>
        </p:nvSpPr>
        <p:spPr>
          <a:xfrm>
            <a:off x="8686800" y="1949557"/>
            <a:ext cx="275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7200m</a:t>
            </a:r>
            <a:endParaRPr kumimoji="1" lang="ja-JP" altLang="en-US" sz="6000" b="1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32AF1BF-09DB-47F4-A97D-A7393BB80393}"/>
              </a:ext>
            </a:extLst>
          </p:cNvPr>
          <p:cNvSpPr/>
          <p:nvPr/>
        </p:nvSpPr>
        <p:spPr>
          <a:xfrm rot="10800000">
            <a:off x="3393693" y="2160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1BD4790-94B8-49A1-9076-50616024D434}"/>
              </a:ext>
            </a:extLst>
          </p:cNvPr>
          <p:cNvSpPr/>
          <p:nvPr/>
        </p:nvSpPr>
        <p:spPr>
          <a:xfrm rot="10800000">
            <a:off x="7528278" y="2160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 rot="10800000">
            <a:off x="3393693" y="3306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 rot="10800000">
            <a:off x="7528278" y="3306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98094" y="21670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81273" y="20022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839390" y="396086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7022569" y="394438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065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  <p:bldP spid="10" grpId="0"/>
      <p:bldP spid="11" grpId="0"/>
      <p:bldP spid="3" grpId="0" animBg="1"/>
      <p:bldP spid="12" grpId="0" animBg="1"/>
      <p:bldP spid="13" grpId="0"/>
      <p:bldP spid="14" grpId="0"/>
      <p:bldP spid="15" grpId="0"/>
      <p:bldP spid="16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672E16-6167-416D-85E6-0412352E136F}"/>
              </a:ext>
            </a:extLst>
          </p:cNvPr>
          <p:cNvSpPr txBox="1"/>
          <p:nvPr/>
        </p:nvSpPr>
        <p:spPr>
          <a:xfrm>
            <a:off x="939890" y="758100"/>
            <a:ext cx="2318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飛行機</a:t>
            </a:r>
            <a:endParaRPr lang="en-US" altLang="ja-JP" sz="4400" b="1" dirty="0"/>
          </a:p>
          <a:p>
            <a:r>
              <a:rPr kumimoji="1" lang="ja-JP" altLang="en-US" sz="4400" b="1" dirty="0"/>
              <a:t>旅客機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D16B20-0ACD-4A73-9A88-B7A277937C9B}"/>
              </a:ext>
            </a:extLst>
          </p:cNvPr>
          <p:cNvSpPr txBox="1"/>
          <p:nvPr/>
        </p:nvSpPr>
        <p:spPr>
          <a:xfrm>
            <a:off x="4527374" y="758098"/>
            <a:ext cx="2318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新幹線</a:t>
            </a:r>
            <a:endParaRPr kumimoji="1" lang="en-US" altLang="ja-JP" sz="4400" b="1" dirty="0"/>
          </a:p>
          <a:p>
            <a:r>
              <a:rPr lang="ja-JP" altLang="en-US" sz="4400" b="1" dirty="0"/>
              <a:t>のぞみ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68D970-6D94-4482-AC6F-B504B32D31A8}"/>
              </a:ext>
            </a:extLst>
          </p:cNvPr>
          <p:cNvSpPr txBox="1"/>
          <p:nvPr/>
        </p:nvSpPr>
        <p:spPr>
          <a:xfrm>
            <a:off x="8085415" y="758098"/>
            <a:ext cx="255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家庭用の</a:t>
            </a:r>
            <a:endParaRPr lang="en-US" altLang="ja-JP" sz="4400" b="1" dirty="0"/>
          </a:p>
          <a:p>
            <a:r>
              <a:rPr lang="ja-JP" altLang="en-US" sz="4400" b="1" dirty="0"/>
              <a:t>自動車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2E1514-FDAF-4D49-9B4B-29DE9EE9F5E6}"/>
              </a:ext>
            </a:extLst>
          </p:cNvPr>
          <p:cNvSpPr txBox="1"/>
          <p:nvPr/>
        </p:nvSpPr>
        <p:spPr>
          <a:xfrm>
            <a:off x="387438" y="177526"/>
            <a:ext cx="188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速さ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7DB60E-CF70-4B43-B4FB-8D82BD75B924}"/>
              </a:ext>
            </a:extLst>
          </p:cNvPr>
          <p:cNvSpPr txBox="1"/>
          <p:nvPr/>
        </p:nvSpPr>
        <p:spPr>
          <a:xfrm>
            <a:off x="108680" y="4399582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 </a:t>
            </a:r>
            <a:r>
              <a:rPr lang="en-US" altLang="ja-JP" sz="4400" b="1" dirty="0"/>
              <a:t>1080km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EA6299-341D-4352-8A3D-31B81E2DD474}"/>
              </a:ext>
            </a:extLst>
          </p:cNvPr>
          <p:cNvSpPr txBox="1"/>
          <p:nvPr/>
        </p:nvSpPr>
        <p:spPr>
          <a:xfrm>
            <a:off x="135202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18km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D1435F-B529-45B5-9509-53A9E4E432E8}"/>
              </a:ext>
            </a:extLst>
          </p:cNvPr>
          <p:cNvSpPr txBox="1"/>
          <p:nvPr/>
        </p:nvSpPr>
        <p:spPr>
          <a:xfrm>
            <a:off x="178998" y="2281017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300m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216263-84B5-4BB0-BCF8-D43AE99A91F2}"/>
              </a:ext>
            </a:extLst>
          </p:cNvPr>
          <p:cNvSpPr txBox="1"/>
          <p:nvPr/>
        </p:nvSpPr>
        <p:spPr>
          <a:xfrm>
            <a:off x="4157827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4.8km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C0F7DC5-22D3-4556-A981-A5816065A9AA}"/>
              </a:ext>
            </a:extLst>
          </p:cNvPr>
          <p:cNvSpPr txBox="1"/>
          <p:nvPr/>
        </p:nvSpPr>
        <p:spPr>
          <a:xfrm>
            <a:off x="4156024" y="230748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80m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868635-1DC6-4ADE-83BD-ECE28FAB437D}"/>
              </a:ext>
            </a:extLst>
          </p:cNvPr>
          <p:cNvSpPr txBox="1"/>
          <p:nvPr/>
        </p:nvSpPr>
        <p:spPr>
          <a:xfrm>
            <a:off x="7957070" y="4335259"/>
            <a:ext cx="137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endParaRPr lang="en-US" altLang="ja-JP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27F118-EF79-49CA-90C3-DD3D89C52821}"/>
              </a:ext>
            </a:extLst>
          </p:cNvPr>
          <p:cNvSpPr txBox="1"/>
          <p:nvPr/>
        </p:nvSpPr>
        <p:spPr>
          <a:xfrm>
            <a:off x="7957070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0.9km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5D0F71-F29F-410D-B966-12D0AFF457A6}"/>
              </a:ext>
            </a:extLst>
          </p:cNvPr>
          <p:cNvSpPr txBox="1"/>
          <p:nvPr/>
        </p:nvSpPr>
        <p:spPr>
          <a:xfrm>
            <a:off x="7859793" y="229670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15m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AB32EA8-8D5D-4C5F-8CE1-C27AE4B5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20" y="5389478"/>
            <a:ext cx="2070135" cy="99393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FE04E5E-883E-4829-9783-D85F155F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41" y="5565308"/>
            <a:ext cx="4451129" cy="76944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BBB1956-3A80-4147-B0BA-0FB3512B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" y="5516642"/>
            <a:ext cx="3190875" cy="86677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ABB91B-B6CF-4B61-BEC5-057E1F9026BA}"/>
              </a:ext>
            </a:extLst>
          </p:cNvPr>
          <p:cNvSpPr txBox="1"/>
          <p:nvPr/>
        </p:nvSpPr>
        <p:spPr>
          <a:xfrm>
            <a:off x="9340360" y="4367051"/>
            <a:ext cx="192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54km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E5B1E1-88A9-4D95-AC37-0282A812445A}"/>
              </a:ext>
            </a:extLst>
          </p:cNvPr>
          <p:cNvSpPr txBox="1"/>
          <p:nvPr/>
        </p:nvSpPr>
        <p:spPr>
          <a:xfrm>
            <a:off x="4182332" y="4398039"/>
            <a:ext cx="137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endParaRPr lang="en-US" altLang="ja-JP" sz="4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6E64A2-77C4-4EC4-B5E6-AA8AD29DF1C6}"/>
              </a:ext>
            </a:extLst>
          </p:cNvPr>
          <p:cNvSpPr txBox="1"/>
          <p:nvPr/>
        </p:nvSpPr>
        <p:spPr>
          <a:xfrm>
            <a:off x="5460114" y="4398038"/>
            <a:ext cx="212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288km</a:t>
            </a:r>
          </a:p>
        </p:txBody>
      </p:sp>
    </p:spTree>
    <p:extLst>
      <p:ext uri="{BB962C8B-B14F-4D97-AF65-F5344CB8AC3E}">
        <p14:creationId xmlns:p14="http://schemas.microsoft.com/office/powerpoint/2010/main" val="23951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52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0" y="1415764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</a:t>
            </a:r>
            <a:r>
              <a:rPr lang="en-US" altLang="ja-JP" sz="4000" b="1" dirty="0"/>
              <a:t>13.5km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3</a:t>
            </a:r>
            <a:r>
              <a:rPr lang="ja-JP" altLang="en-US" sz="4000" b="1" dirty="0"/>
              <a:t>時間で歩いた人の時速</a:t>
            </a:r>
            <a:endParaRPr lang="en-US" altLang="ja-JP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2DDF90-690C-4A39-8D72-CB58A50C8F7A}"/>
              </a:ext>
            </a:extLst>
          </p:cNvPr>
          <p:cNvSpPr txBox="1"/>
          <p:nvPr/>
        </p:nvSpPr>
        <p:spPr>
          <a:xfrm>
            <a:off x="419710" y="177526"/>
            <a:ext cx="294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P222</a:t>
            </a:r>
            <a:r>
              <a:rPr lang="ja-JP" altLang="en-US" sz="3600" b="1" dirty="0"/>
              <a:t>　４</a:t>
            </a:r>
            <a:endParaRPr kumimoji="1" lang="ja-JP" altLang="en-US" sz="3600" b="1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7C4036BC-A03C-4E23-B2D6-7DD7FD258E03}"/>
              </a:ext>
            </a:extLst>
          </p:cNvPr>
          <p:cNvSpPr/>
          <p:nvPr/>
        </p:nvSpPr>
        <p:spPr>
          <a:xfrm>
            <a:off x="1979487" y="73573"/>
            <a:ext cx="710005" cy="653465"/>
          </a:xfrm>
          <a:custGeom>
            <a:avLst/>
            <a:gdLst>
              <a:gd name="connsiteX0" fmla="*/ 0 w 710005"/>
              <a:gd name="connsiteY0" fmla="*/ 727038 h 727038"/>
              <a:gd name="connsiteX1" fmla="*/ 355003 w 710005"/>
              <a:gd name="connsiteY1" fmla="*/ 0 h 727038"/>
              <a:gd name="connsiteX2" fmla="*/ 710005 w 710005"/>
              <a:gd name="connsiteY2" fmla="*/ 727038 h 727038"/>
              <a:gd name="connsiteX3" fmla="*/ 0 w 710005"/>
              <a:gd name="connsiteY3" fmla="*/ 727038 h 727038"/>
              <a:gd name="connsiteX0" fmla="*/ 0 w 710005"/>
              <a:gd name="connsiteY0" fmla="*/ 653465 h 653465"/>
              <a:gd name="connsiteX1" fmla="*/ 333982 w 710005"/>
              <a:gd name="connsiteY1" fmla="*/ 0 h 653465"/>
              <a:gd name="connsiteX2" fmla="*/ 710005 w 710005"/>
              <a:gd name="connsiteY2" fmla="*/ 653465 h 653465"/>
              <a:gd name="connsiteX3" fmla="*/ 0 w 710005"/>
              <a:gd name="connsiteY3" fmla="*/ 653465 h 6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005" h="653465">
                <a:moveTo>
                  <a:pt x="0" y="653465"/>
                </a:moveTo>
                <a:lnTo>
                  <a:pt x="333982" y="0"/>
                </a:lnTo>
                <a:lnTo>
                  <a:pt x="710005" y="653465"/>
                </a:lnTo>
                <a:lnTo>
                  <a:pt x="0" y="6534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91BAF-5378-410C-8C00-49416497F824}"/>
              </a:ext>
            </a:extLst>
          </p:cNvPr>
          <p:cNvSpPr txBox="1"/>
          <p:nvPr/>
        </p:nvSpPr>
        <p:spPr>
          <a:xfrm>
            <a:off x="0" y="2922189"/>
            <a:ext cx="1194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  <a:r>
              <a:rPr kumimoji="1" lang="en-US" altLang="ja-JP" sz="4000" b="1" dirty="0"/>
              <a:t>1500</a:t>
            </a:r>
            <a:r>
              <a:rPr kumimoji="1" lang="ja-JP" altLang="en-US" sz="4000" b="1" dirty="0"/>
              <a:t>ｍの道のりを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分間で進んだ自動車の分速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609388-80C6-48A1-8A61-0BE43E385E1B}"/>
              </a:ext>
            </a:extLst>
          </p:cNvPr>
          <p:cNvSpPr txBox="1"/>
          <p:nvPr/>
        </p:nvSpPr>
        <p:spPr>
          <a:xfrm>
            <a:off x="-74390" y="4720749"/>
            <a:ext cx="1234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  <a:r>
              <a:rPr kumimoji="1" lang="en-US" altLang="ja-JP" sz="4000" b="1" dirty="0"/>
              <a:t>180</a:t>
            </a:r>
            <a:r>
              <a:rPr kumimoji="1" lang="ja-JP" altLang="en-US" sz="4000" b="1" dirty="0"/>
              <a:t>ｍの高さを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/>
              <a:t>秒でのぼったエレベーターの秒速</a:t>
            </a:r>
            <a:endParaRPr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26930" y="727038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21979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7A0FCA-FE87-4AFD-9128-FD49D656F19E}"/>
              </a:ext>
            </a:extLst>
          </p:cNvPr>
          <p:cNvGraphicFramePr>
            <a:graphicFrameLocks noGrp="1"/>
          </p:cNvGraphicFramePr>
          <p:nvPr/>
        </p:nvGraphicFramePr>
        <p:xfrm>
          <a:off x="1159271" y="721668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D8968D-7363-41B3-A1C7-73DB4F07BD7B}"/>
              </a:ext>
            </a:extLst>
          </p:cNvPr>
          <p:cNvSpPr txBox="1"/>
          <p:nvPr/>
        </p:nvSpPr>
        <p:spPr>
          <a:xfrm>
            <a:off x="383418" y="-124624"/>
            <a:ext cx="657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人の速さをくらべます</a:t>
            </a:r>
            <a:r>
              <a:rPr kumimoji="1" lang="ja-JP" altLang="en-US" sz="5400" b="1" dirty="0"/>
              <a:t>。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72AEB7-01D0-41F7-8039-645EDB68F998}"/>
              </a:ext>
            </a:extLst>
          </p:cNvPr>
          <p:cNvSpPr txBox="1"/>
          <p:nvPr/>
        </p:nvSpPr>
        <p:spPr>
          <a:xfrm>
            <a:off x="160399" y="3457541"/>
            <a:ext cx="1187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人の速さをくらべるにはどうすればいいかな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FF1881-F1D7-4AE7-B1C4-48D2D5DB2AE4}"/>
              </a:ext>
            </a:extLst>
          </p:cNvPr>
          <p:cNvSpPr txBox="1"/>
          <p:nvPr/>
        </p:nvSpPr>
        <p:spPr>
          <a:xfrm>
            <a:off x="1427500" y="4567459"/>
            <a:ext cx="831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道のりが同じならくらべられる</a:t>
            </a:r>
            <a:endParaRPr kumimoji="1" lang="ja-JP" altLang="en-US" sz="6000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9A72CFD-E839-FCD3-1CB4-2564F677AEA5}"/>
              </a:ext>
            </a:extLst>
          </p:cNvPr>
          <p:cNvSpPr/>
          <p:nvPr/>
        </p:nvSpPr>
        <p:spPr>
          <a:xfrm>
            <a:off x="1354015" y="4473204"/>
            <a:ext cx="1855177" cy="9056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6F6844-9B6D-D5EE-6898-331DA881E79B}"/>
              </a:ext>
            </a:extLst>
          </p:cNvPr>
          <p:cNvSpPr txBox="1"/>
          <p:nvPr/>
        </p:nvSpPr>
        <p:spPr>
          <a:xfrm>
            <a:off x="1427500" y="5502835"/>
            <a:ext cx="831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道のりが同じならくらべられる</a:t>
            </a:r>
            <a:endParaRPr kumimoji="1" lang="ja-JP" altLang="en-US" sz="60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C1B8A80-703D-B759-F5A2-0A7E8C3EC75F}"/>
              </a:ext>
            </a:extLst>
          </p:cNvPr>
          <p:cNvSpPr/>
          <p:nvPr/>
        </p:nvSpPr>
        <p:spPr>
          <a:xfrm>
            <a:off x="1354015" y="5434751"/>
            <a:ext cx="1855177" cy="9056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089962" y="2395007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１分間あたりに進む道のりでくらべましょう。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222850" y="183523"/>
            <a:ext cx="93983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のミニカーは，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分間で</a:t>
            </a:r>
            <a:r>
              <a:rPr kumimoji="1" lang="en-US" altLang="ja-JP" sz="4400" b="1" dirty="0"/>
              <a:t>100</a:t>
            </a:r>
            <a:r>
              <a:rPr kumimoji="1" lang="ja-JP" altLang="en-US" sz="4400" b="1" dirty="0"/>
              <a:t>ｍ走ります。</a:t>
            </a:r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のミニカーは，</a:t>
            </a:r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分で</a:t>
            </a:r>
            <a:r>
              <a:rPr kumimoji="1" lang="en-US" altLang="ja-JP" sz="4400" b="1" dirty="0"/>
              <a:t>180</a:t>
            </a:r>
            <a:r>
              <a:rPr kumimoji="1" lang="ja-JP" altLang="en-US" sz="4400" b="1" dirty="0"/>
              <a:t>ｍ走ります。</a:t>
            </a:r>
            <a:r>
              <a:rPr kumimoji="1" lang="en-US" altLang="ja-JP" sz="4400" b="1" dirty="0"/>
              <a:t>A,B</a:t>
            </a:r>
            <a:r>
              <a:rPr kumimoji="1" lang="ja-JP" altLang="en-US" sz="4400" b="1" dirty="0"/>
              <a:t>どちらが速いですか。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4182617" y="4076318"/>
            <a:ext cx="293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4285394" y="5743839"/>
            <a:ext cx="293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3D9642-378C-4370-B557-8E1169600B8C}"/>
              </a:ext>
            </a:extLst>
          </p:cNvPr>
          <p:cNvSpPr txBox="1"/>
          <p:nvPr/>
        </p:nvSpPr>
        <p:spPr>
          <a:xfrm>
            <a:off x="7049728" y="4064810"/>
            <a:ext cx="412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　　　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DAB188-AA84-4AFD-9956-AFBF5786EB1B}"/>
              </a:ext>
            </a:extLst>
          </p:cNvPr>
          <p:cNvSpPr txBox="1"/>
          <p:nvPr/>
        </p:nvSpPr>
        <p:spPr>
          <a:xfrm>
            <a:off x="7121768" y="5743838"/>
            <a:ext cx="412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　　　ｍ</a:t>
            </a:r>
          </a:p>
        </p:txBody>
      </p:sp>
    </p:spTree>
    <p:extLst>
      <p:ext uri="{BB962C8B-B14F-4D97-AF65-F5344CB8AC3E}">
        <p14:creationId xmlns:p14="http://schemas.microsoft.com/office/powerpoint/2010/main" val="23656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  <p:bldP spid="13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089962" y="2395007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１時間あたりに進む道のりでくらべましょう。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045060" y="240571"/>
            <a:ext cx="10261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150km</a:t>
            </a:r>
            <a:r>
              <a:rPr lang="ja-JP" altLang="en-US" sz="4400" b="1" dirty="0"/>
              <a:t>を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時間で，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240km</a:t>
            </a:r>
            <a:r>
              <a:rPr lang="ja-JP" altLang="en-US" sz="4400" b="1" dirty="0"/>
              <a:t>を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時間で進みました。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は，どちらが速いですか。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3985237" y="4091099"/>
            <a:ext cx="297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3985237" y="5759979"/>
            <a:ext cx="287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063A95-DEC7-4342-8C16-D7BC87737EBF}"/>
              </a:ext>
            </a:extLst>
          </p:cNvPr>
          <p:cNvSpPr txBox="1"/>
          <p:nvPr/>
        </p:nvSpPr>
        <p:spPr>
          <a:xfrm>
            <a:off x="6761069" y="4098897"/>
            <a:ext cx="478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ja-JP" altLang="en-US" sz="4400" b="1" dirty="0">
                <a:solidFill>
                  <a:srgbClr val="FF0000"/>
                </a:solidFill>
              </a:rPr>
              <a:t>　　　</a:t>
            </a:r>
            <a:r>
              <a:rPr lang="en-US" altLang="ja-JP" sz="4400" b="1" dirty="0">
                <a:solidFill>
                  <a:srgbClr val="FF0000"/>
                </a:solidFill>
              </a:rPr>
              <a:t>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endParaRPr kumimoji="1" lang="ja-JP" altLang="en-US" sz="4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2A2E7-A5EA-4830-B870-B3A26538860E}"/>
              </a:ext>
            </a:extLst>
          </p:cNvPr>
          <p:cNvSpPr txBox="1"/>
          <p:nvPr/>
        </p:nvSpPr>
        <p:spPr>
          <a:xfrm>
            <a:off x="6783654" y="5748746"/>
            <a:ext cx="493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　　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</a:p>
        </p:txBody>
      </p:sp>
    </p:spTree>
    <p:extLst>
      <p:ext uri="{BB962C8B-B14F-4D97-AF65-F5344CB8AC3E}">
        <p14:creationId xmlns:p14="http://schemas.microsoft.com/office/powerpoint/2010/main" val="9002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  <p:bldP spid="13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分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521FB1-E906-400B-9B36-65E7AD06FAED}"/>
              </a:ext>
            </a:extLst>
          </p:cNvPr>
          <p:cNvSpPr txBox="1"/>
          <p:nvPr/>
        </p:nvSpPr>
        <p:spPr>
          <a:xfrm>
            <a:off x="1793393" y="1801621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72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E6219-59B1-4C11-BA4A-5F5663362A00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１分間あたり</a:t>
            </a:r>
            <a:r>
              <a:rPr kumimoji="1" lang="en-US" altLang="ja-JP" sz="4000" b="1" dirty="0"/>
              <a:t>72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F6B8-72F3-421C-AF7A-0B1F3F94E81C}"/>
              </a:ext>
            </a:extLst>
          </p:cNvPr>
          <p:cNvSpPr txBox="1"/>
          <p:nvPr/>
        </p:nvSpPr>
        <p:spPr>
          <a:xfrm>
            <a:off x="1738273" y="3023019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4B04B-02E8-4AB0-8D96-08EFC6064CF2}"/>
              </a:ext>
            </a:extLst>
          </p:cNvPr>
          <p:cNvSpPr txBox="1"/>
          <p:nvPr/>
        </p:nvSpPr>
        <p:spPr>
          <a:xfrm>
            <a:off x="4955430" y="3044279"/>
            <a:ext cx="710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1k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00C3CC-E78B-434A-93F8-F6B87A4FD8C4}"/>
              </a:ext>
            </a:extLst>
          </p:cNvPr>
          <p:cNvSpPr txBox="1"/>
          <p:nvPr/>
        </p:nvSpPr>
        <p:spPr>
          <a:xfrm>
            <a:off x="2108624" y="4407815"/>
            <a:ext cx="2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5k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A95ABC-D181-47BB-8D47-01F918E256E5}"/>
              </a:ext>
            </a:extLst>
          </p:cNvPr>
          <p:cNvSpPr txBox="1"/>
          <p:nvPr/>
        </p:nvSpPr>
        <p:spPr>
          <a:xfrm>
            <a:off x="4845448" y="4434724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5k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5D163-9704-4A2F-BC25-68585C846F02}"/>
              </a:ext>
            </a:extLst>
          </p:cNvPr>
          <p:cNvSpPr txBox="1"/>
          <p:nvPr/>
        </p:nvSpPr>
        <p:spPr>
          <a:xfrm>
            <a:off x="1958753" y="5912970"/>
            <a:ext cx="288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18k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075D21-693A-4DEA-A37F-6D8D93406B83}"/>
              </a:ext>
            </a:extLst>
          </p:cNvPr>
          <p:cNvSpPr txBox="1"/>
          <p:nvPr/>
        </p:nvSpPr>
        <p:spPr>
          <a:xfrm>
            <a:off x="4955430" y="5974525"/>
            <a:ext cx="675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18k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D8B304-2D45-486D-8806-61D49BC6F5C2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488A7-5FF4-4F05-991E-44193CE88642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6FA5A-1ECC-4D91-AB24-5E80D94FC3E2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5D3106-E57C-47C9-AA9E-B57DEF51A77C}"/>
              </a:ext>
            </a:extLst>
          </p:cNvPr>
          <p:cNvSpPr txBox="1"/>
          <p:nvPr/>
        </p:nvSpPr>
        <p:spPr>
          <a:xfrm>
            <a:off x="88013" y="5488393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5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640860" y="2761415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１個あたりの値段でくらべましょう。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743858" y="641463"/>
            <a:ext cx="11016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さんは，チョコレートを</a:t>
            </a:r>
            <a:r>
              <a:rPr kumimoji="1" lang="en-US" altLang="ja-JP" sz="4400" b="1" dirty="0"/>
              <a:t>150</a:t>
            </a:r>
            <a:r>
              <a:rPr kumimoji="1" lang="ja-JP" altLang="en-US" sz="4400" b="1" dirty="0"/>
              <a:t>円で</a:t>
            </a:r>
            <a:r>
              <a:rPr kumimoji="1" lang="en-US" altLang="ja-JP" sz="4400" b="1" dirty="0"/>
              <a:t>2</a:t>
            </a:r>
            <a:r>
              <a:rPr lang="ja-JP" altLang="en-US" sz="4400" b="1" dirty="0"/>
              <a:t>個買いました</a:t>
            </a:r>
            <a:r>
              <a:rPr kumimoji="1" lang="ja-JP" altLang="en-US" sz="4400" b="1" dirty="0"/>
              <a:t>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のさんは，</a:t>
            </a:r>
            <a:r>
              <a:rPr kumimoji="1" lang="en-US" altLang="ja-JP" sz="4400" b="1" dirty="0"/>
              <a:t>240</a:t>
            </a:r>
            <a:r>
              <a:rPr kumimoji="1" lang="ja-JP" altLang="en-US" sz="4400" b="1" dirty="0"/>
              <a:t>円で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個買いました。</a:t>
            </a:r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は，どちらが高いですか。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317361" y="3462948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317360" y="5120595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5467364" y="4219684"/>
            <a:ext cx="1158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5467364" y="5890036"/>
            <a:ext cx="1325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kumimoji="1" lang="ja-JP" altLang="en-US" sz="4400" b="1" dirty="0"/>
              <a:t>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23CE43-AE2B-46F6-98EC-63DDC52C9571}"/>
              </a:ext>
            </a:extLst>
          </p:cNvPr>
          <p:cNvSpPr txBox="1"/>
          <p:nvPr/>
        </p:nvSpPr>
        <p:spPr>
          <a:xfrm>
            <a:off x="188407" y="-56365"/>
            <a:ext cx="499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年生の問題です。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70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1" grpId="0"/>
      <p:bldP spid="22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96C46D-5AA4-4556-A5A8-3F5F727C9FD3}"/>
              </a:ext>
            </a:extLst>
          </p:cNvPr>
          <p:cNvSpPr txBox="1"/>
          <p:nvPr/>
        </p:nvSpPr>
        <p:spPr>
          <a:xfrm>
            <a:off x="761597" y="107504"/>
            <a:ext cx="479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150</a:t>
            </a:r>
            <a:r>
              <a:rPr lang="ja-JP" altLang="en-US" sz="4400" b="1" dirty="0"/>
              <a:t>円で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1739269" y="185680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1475606" y="9911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1509062" y="250115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1739269" y="258950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1737309" y="1570105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3632546" y="1551164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5525823" y="1570105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7419100" y="1570105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3376554" y="255218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5246163" y="25508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3059723" y="91511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1772725" y="5188422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1509062" y="43227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542518" y="58327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1772725" y="5921114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1772725" y="4901718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3670557" y="4882777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5561557" y="4901718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7452556" y="4901718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3410010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5337671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3093179" y="4246729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7228671" y="59031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1B0A01C8-877A-465F-83C8-3D2B24CCD3C8}"/>
              </a:ext>
            </a:extLst>
          </p:cNvPr>
          <p:cNvSpPr/>
          <p:nvPr/>
        </p:nvSpPr>
        <p:spPr>
          <a:xfrm>
            <a:off x="4938004" y="883397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029A2F14-00BB-41B7-AD8F-1A595CB25793}"/>
              </a:ext>
            </a:extLst>
          </p:cNvPr>
          <p:cNvSpPr/>
          <p:nvPr/>
        </p:nvSpPr>
        <p:spPr>
          <a:xfrm>
            <a:off x="6816397" y="4207951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A9BF92A-ED13-4830-8F7A-B541B7D821F6}"/>
              </a:ext>
            </a:extLst>
          </p:cNvPr>
          <p:cNvSpPr txBox="1"/>
          <p:nvPr/>
        </p:nvSpPr>
        <p:spPr>
          <a:xfrm>
            <a:off x="840940" y="3453670"/>
            <a:ext cx="479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240</a:t>
            </a:r>
            <a:r>
              <a:rPr lang="ja-JP" altLang="en-US" sz="4400" b="1" dirty="0"/>
              <a:t>円で</a:t>
            </a:r>
            <a:r>
              <a:rPr lang="en-US" altLang="ja-JP" sz="4400" b="1" dirty="0"/>
              <a:t>3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9316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641554" y="2281634"/>
            <a:ext cx="939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１時間あたりに進む道のり</a:t>
            </a:r>
            <a:r>
              <a:rPr kumimoji="1" lang="en-US" altLang="ja-JP" sz="3600" b="1" dirty="0"/>
              <a:t>(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3600" b="1" dirty="0"/>
              <a:t>)</a:t>
            </a:r>
            <a:r>
              <a:rPr kumimoji="1" lang="ja-JP" altLang="en-US" sz="3600" b="1" dirty="0"/>
              <a:t>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045060" y="240571"/>
            <a:ext cx="10261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150km</a:t>
            </a:r>
            <a:r>
              <a:rPr lang="ja-JP" altLang="en-US" sz="4400" b="1" dirty="0"/>
              <a:t>を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時間で，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240km</a:t>
            </a:r>
            <a:r>
              <a:rPr lang="ja-JP" altLang="en-US" sz="4400" b="1" dirty="0"/>
              <a:t>を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時間で進みました。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は，どちらが速いですか。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3985237" y="4091099"/>
            <a:ext cx="297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3985237" y="5759979"/>
            <a:ext cx="287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51EF5D-5918-4396-A95C-106BDFE542BC}"/>
              </a:ext>
            </a:extLst>
          </p:cNvPr>
          <p:cNvSpPr txBox="1"/>
          <p:nvPr/>
        </p:nvSpPr>
        <p:spPr>
          <a:xfrm>
            <a:off x="518000" y="3427561"/>
            <a:ext cx="628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B</a:t>
            </a:r>
            <a:r>
              <a:rPr lang="ja-JP" altLang="en-US" sz="4400" b="1" dirty="0"/>
              <a:t>は</a:t>
            </a:r>
            <a:r>
              <a:rPr kumimoji="1" lang="en-US" altLang="ja-JP" sz="4400" b="1" dirty="0"/>
              <a:t>240km</a:t>
            </a:r>
            <a:r>
              <a:rPr kumimoji="1" lang="ja-JP" altLang="en-US" sz="4400" b="1" dirty="0"/>
              <a:t>を</a:t>
            </a:r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時間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1405164" y="185680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1141501" y="9911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1174957" y="250115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1405164" y="258950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1403204" y="1570105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3298441" y="1551164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5191718" y="1570105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7084995" y="1570105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3042449" y="255218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4912058" y="25508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2725618" y="91511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1464996" y="5188422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1201333" y="43227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234789" y="58327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1464996" y="5921114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1464996" y="4901718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3362828" y="4882777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5253828" y="4901718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7144827" y="4901718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3102281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5029942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2785450" y="4246729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6920942" y="59031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8D7F91-98C2-47E6-B5C9-FCA1E9563921}"/>
              </a:ext>
            </a:extLst>
          </p:cNvPr>
          <p:cNvSpPr txBox="1"/>
          <p:nvPr/>
        </p:nvSpPr>
        <p:spPr>
          <a:xfrm>
            <a:off x="7058644" y="908478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D621DEB-D4DF-4A2F-B2A6-10F10CE18827}"/>
              </a:ext>
            </a:extLst>
          </p:cNvPr>
          <p:cNvSpPr txBox="1"/>
          <p:nvPr/>
        </p:nvSpPr>
        <p:spPr>
          <a:xfrm>
            <a:off x="7081601" y="2599436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67EE443-2871-49FC-A7A7-1D41F46875F7}"/>
              </a:ext>
            </a:extLst>
          </p:cNvPr>
          <p:cNvSpPr txBox="1"/>
          <p:nvPr/>
        </p:nvSpPr>
        <p:spPr>
          <a:xfrm>
            <a:off x="7684139" y="4199832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A80EB60-271B-40D6-85D6-2C78AAB9B0B5}"/>
              </a:ext>
            </a:extLst>
          </p:cNvPr>
          <p:cNvSpPr txBox="1"/>
          <p:nvPr/>
        </p:nvSpPr>
        <p:spPr>
          <a:xfrm>
            <a:off x="7707096" y="589079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10EBFBE6-8DAB-4D31-8D93-A6A5DA868272}"/>
              </a:ext>
            </a:extLst>
          </p:cNvPr>
          <p:cNvSpPr/>
          <p:nvPr/>
        </p:nvSpPr>
        <p:spPr>
          <a:xfrm>
            <a:off x="4592543" y="903763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3BE1F5D2-0726-4647-9820-C2A6904ED89B}"/>
              </a:ext>
            </a:extLst>
          </p:cNvPr>
          <p:cNvSpPr/>
          <p:nvPr/>
        </p:nvSpPr>
        <p:spPr>
          <a:xfrm>
            <a:off x="6565883" y="4217076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AA14B94-1802-480D-ADBD-60510441FB69}"/>
              </a:ext>
            </a:extLst>
          </p:cNvPr>
          <p:cNvSpPr txBox="1"/>
          <p:nvPr/>
        </p:nvSpPr>
        <p:spPr>
          <a:xfrm>
            <a:off x="1068813" y="34686"/>
            <a:ext cx="628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A</a:t>
            </a:r>
            <a:r>
              <a:rPr lang="ja-JP" altLang="en-US" sz="4400" b="1" dirty="0"/>
              <a:t>は</a:t>
            </a:r>
            <a:r>
              <a:rPr kumimoji="1" lang="en-US" altLang="ja-JP" sz="4400" b="1" dirty="0"/>
              <a:t>150km</a:t>
            </a:r>
            <a:r>
              <a:rPr kumimoji="1" lang="ja-JP" altLang="en-US" sz="4400" b="1" dirty="0"/>
              <a:t>を</a:t>
            </a:r>
            <a:r>
              <a:rPr lang="en-US" altLang="ja-JP" sz="4400" b="1" dirty="0"/>
              <a:t>2</a:t>
            </a:r>
            <a:r>
              <a:rPr kumimoji="1" lang="ja-JP" altLang="en-US" sz="4400" b="1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37676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37" grpId="0"/>
      <p:bldP spid="38" grpId="0"/>
      <p:bldP spid="43" grpId="0"/>
      <p:bldP spid="44" grpId="0"/>
      <p:bldP spid="63" grpId="0"/>
      <p:bldP spid="64" grpId="0"/>
      <p:bldP spid="93" grpId="0"/>
      <p:bldP spid="67" grpId="0"/>
      <p:bldP spid="68" grpId="0"/>
      <p:bldP spid="69" grpId="0"/>
      <p:bldP spid="70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EF47-5363-0E78-ECC5-56E7F2447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74EABA2-3C24-0532-70AF-8BF36C97C2AD}"/>
              </a:ext>
            </a:extLst>
          </p:cNvPr>
          <p:cNvGraphicFramePr>
            <a:graphicFrameLocks noGrp="1"/>
          </p:cNvGraphicFramePr>
          <p:nvPr/>
        </p:nvGraphicFramePr>
        <p:xfrm>
          <a:off x="1159271" y="721668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337D-861A-5C25-06E0-52FE84101671}"/>
              </a:ext>
            </a:extLst>
          </p:cNvPr>
          <p:cNvSpPr txBox="1"/>
          <p:nvPr/>
        </p:nvSpPr>
        <p:spPr>
          <a:xfrm>
            <a:off x="383418" y="-124624"/>
            <a:ext cx="657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人の速さをくらべます</a:t>
            </a:r>
            <a:r>
              <a:rPr kumimoji="1" lang="ja-JP" altLang="en-US" sz="5400" b="1" dirty="0"/>
              <a:t>。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EA4990-1D07-2DF3-1A3F-12C89FD82B6C}"/>
              </a:ext>
            </a:extLst>
          </p:cNvPr>
          <p:cNvSpPr txBox="1"/>
          <p:nvPr/>
        </p:nvSpPr>
        <p:spPr>
          <a:xfrm>
            <a:off x="953844" y="3576087"/>
            <a:ext cx="9479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人の速さをくらべるにはどうすればいいかな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4ECA02-C621-D538-F5E2-92942D09A9C0}"/>
              </a:ext>
            </a:extLst>
          </p:cNvPr>
          <p:cNvSpPr txBox="1"/>
          <p:nvPr/>
        </p:nvSpPr>
        <p:spPr>
          <a:xfrm>
            <a:off x="2201224" y="5088285"/>
            <a:ext cx="831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単位量あたりでくらべられる</a:t>
            </a:r>
            <a:endParaRPr kumimoji="1" lang="ja-JP" altLang="en-US" sz="6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30B876-00CE-4C7E-1529-7DBC21F83E43}"/>
              </a:ext>
            </a:extLst>
          </p:cNvPr>
          <p:cNvSpPr txBox="1"/>
          <p:nvPr/>
        </p:nvSpPr>
        <p:spPr>
          <a:xfrm>
            <a:off x="2555630" y="5857726"/>
            <a:ext cx="7342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lang="ja-JP" altLang="en-US" sz="4400" b="1" dirty="0"/>
              <a:t>秒あたり，１ｍあたり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867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7A0FCA-FE87-4AFD-9128-FD49D656F19E}"/>
              </a:ext>
            </a:extLst>
          </p:cNvPr>
          <p:cNvGraphicFramePr>
            <a:graphicFrameLocks noGrp="1"/>
          </p:cNvGraphicFramePr>
          <p:nvPr/>
        </p:nvGraphicFramePr>
        <p:xfrm>
          <a:off x="1159271" y="721668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787016-CFE0-4ACF-97C1-D9831F6B5C53}"/>
              </a:ext>
            </a:extLst>
          </p:cNvPr>
          <p:cNvSpPr txBox="1"/>
          <p:nvPr/>
        </p:nvSpPr>
        <p:spPr>
          <a:xfrm>
            <a:off x="383418" y="-124624"/>
            <a:ext cx="657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人の速さをくらべます</a:t>
            </a:r>
            <a:r>
              <a:rPr kumimoji="1" lang="ja-JP" altLang="en-US" sz="5400" b="1" dirty="0"/>
              <a:t>。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F7164C-373D-4B17-B1B7-E2B356443F5D}"/>
              </a:ext>
            </a:extLst>
          </p:cNvPr>
          <p:cNvSpPr txBox="1"/>
          <p:nvPr/>
        </p:nvSpPr>
        <p:spPr>
          <a:xfrm>
            <a:off x="568229" y="3654281"/>
            <a:ext cx="965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</a:rPr>
              <a:t>秒間あたり</a:t>
            </a:r>
            <a:r>
              <a:rPr lang="ja-JP" altLang="en-US" sz="3200" b="1" dirty="0"/>
              <a:t>に走った道のりはそれぞれ何ｍですか。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00C2CD-F050-4607-8725-012E4984920B}"/>
              </a:ext>
            </a:extLst>
          </p:cNvPr>
          <p:cNvSpPr txBox="1"/>
          <p:nvPr/>
        </p:nvSpPr>
        <p:spPr>
          <a:xfrm>
            <a:off x="722206" y="4378073"/>
            <a:ext cx="284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ゆたか　式</a:t>
            </a:r>
            <a:endParaRPr kumimoji="1" lang="ja-JP" altLang="en-US" sz="4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72E54FB-D908-4C46-AF86-8A7B398F186B}"/>
              </a:ext>
            </a:extLst>
          </p:cNvPr>
          <p:cNvSpPr txBox="1"/>
          <p:nvPr/>
        </p:nvSpPr>
        <p:spPr>
          <a:xfrm>
            <a:off x="722205" y="5248576"/>
            <a:ext cx="284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あきら　式</a:t>
            </a:r>
            <a:endParaRPr kumimoji="1" lang="ja-JP" altLang="en-US" sz="4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A0A804-2F9B-48DE-A49C-34EAEA0E0D74}"/>
              </a:ext>
            </a:extLst>
          </p:cNvPr>
          <p:cNvSpPr txBox="1"/>
          <p:nvPr/>
        </p:nvSpPr>
        <p:spPr>
          <a:xfrm>
            <a:off x="722205" y="6115073"/>
            <a:ext cx="28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けんた　式</a:t>
            </a:r>
            <a:endParaRPr kumimoji="1" lang="ja-JP" altLang="en-US" sz="4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17EC39-B9D6-4D95-B94E-895993EA5066}"/>
              </a:ext>
            </a:extLst>
          </p:cNvPr>
          <p:cNvSpPr txBox="1"/>
          <p:nvPr/>
        </p:nvSpPr>
        <p:spPr>
          <a:xfrm>
            <a:off x="7368094" y="4383781"/>
            <a:ext cx="482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秒間あたり　　ｍ</a:t>
            </a:r>
            <a:endParaRPr kumimoji="1" lang="ja-JP" altLang="en-US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2F077F-F3E1-4F59-96B4-C4426D9CA1B7}"/>
              </a:ext>
            </a:extLst>
          </p:cNvPr>
          <p:cNvSpPr txBox="1"/>
          <p:nvPr/>
        </p:nvSpPr>
        <p:spPr>
          <a:xfrm>
            <a:off x="7368094" y="5254284"/>
            <a:ext cx="482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秒間あたり　　ｍ</a:t>
            </a:r>
            <a:endParaRPr kumimoji="1" lang="ja-JP" altLang="en-US" sz="4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98A0F1-249C-453E-A23E-5925F194EC23}"/>
              </a:ext>
            </a:extLst>
          </p:cNvPr>
          <p:cNvSpPr txBox="1"/>
          <p:nvPr/>
        </p:nvSpPr>
        <p:spPr>
          <a:xfrm>
            <a:off x="7368094" y="6120781"/>
            <a:ext cx="482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秒間あたり　　ｍ</a:t>
            </a:r>
            <a:endParaRPr kumimoji="1" lang="ja-JP" altLang="en-US" sz="40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072B557-8A43-479A-812E-9A5EF623F764}"/>
              </a:ext>
            </a:extLst>
          </p:cNvPr>
          <p:cNvCxnSpPr/>
          <p:nvPr/>
        </p:nvCxnSpPr>
        <p:spPr>
          <a:xfrm>
            <a:off x="1159271" y="5034110"/>
            <a:ext cx="108070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994AF3A-CFBD-422A-AD7D-783F63574E86}"/>
              </a:ext>
            </a:extLst>
          </p:cNvPr>
          <p:cNvCxnSpPr/>
          <p:nvPr/>
        </p:nvCxnSpPr>
        <p:spPr>
          <a:xfrm>
            <a:off x="1159271" y="5962170"/>
            <a:ext cx="108070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30815FC-E9A9-4598-B784-E907C1B5FA55}"/>
              </a:ext>
            </a:extLst>
          </p:cNvPr>
          <p:cNvCxnSpPr/>
          <p:nvPr/>
        </p:nvCxnSpPr>
        <p:spPr>
          <a:xfrm>
            <a:off x="1159271" y="6828667"/>
            <a:ext cx="108070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CF21D4-B90A-497A-B3E5-BBDCE09AA9D6}"/>
              </a:ext>
            </a:extLst>
          </p:cNvPr>
          <p:cNvSpPr txBox="1"/>
          <p:nvPr/>
        </p:nvSpPr>
        <p:spPr>
          <a:xfrm>
            <a:off x="3834796" y="4397666"/>
            <a:ext cx="255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80÷</a:t>
            </a:r>
            <a:r>
              <a:rPr lang="en-US" altLang="ja-JP" sz="4000" b="1" dirty="0">
                <a:solidFill>
                  <a:srgbClr val="FF0000"/>
                </a:solidFill>
              </a:rPr>
              <a:t>16</a:t>
            </a: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EDD315-C03F-427B-B0E2-92441E13B98D}"/>
              </a:ext>
            </a:extLst>
          </p:cNvPr>
          <p:cNvSpPr txBox="1"/>
          <p:nvPr/>
        </p:nvSpPr>
        <p:spPr>
          <a:xfrm>
            <a:off x="5998877" y="4397666"/>
            <a:ext cx="69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73D9C7-2B46-4EE2-896D-BF45C7DB76EC}"/>
              </a:ext>
            </a:extLst>
          </p:cNvPr>
          <p:cNvSpPr txBox="1"/>
          <p:nvPr/>
        </p:nvSpPr>
        <p:spPr>
          <a:xfrm>
            <a:off x="3834796" y="5238254"/>
            <a:ext cx="255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80÷</a:t>
            </a:r>
            <a:r>
              <a:rPr lang="en-US" altLang="ja-JP" sz="4000" b="1" dirty="0">
                <a:solidFill>
                  <a:srgbClr val="FF0000"/>
                </a:solidFill>
              </a:rPr>
              <a:t>20</a:t>
            </a: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851FB4-EAF9-4C86-91A8-57B9ACF9EBB3}"/>
              </a:ext>
            </a:extLst>
          </p:cNvPr>
          <p:cNvSpPr txBox="1"/>
          <p:nvPr/>
        </p:nvSpPr>
        <p:spPr>
          <a:xfrm>
            <a:off x="5998877" y="5238254"/>
            <a:ext cx="69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39FDE7-E846-493E-9C27-260ACC17E986}"/>
              </a:ext>
            </a:extLst>
          </p:cNvPr>
          <p:cNvSpPr txBox="1"/>
          <p:nvPr/>
        </p:nvSpPr>
        <p:spPr>
          <a:xfrm>
            <a:off x="3805804" y="6115073"/>
            <a:ext cx="270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110÷</a:t>
            </a:r>
            <a:r>
              <a:rPr lang="en-US" altLang="ja-JP" sz="4000" b="1" dirty="0">
                <a:solidFill>
                  <a:srgbClr val="FF0000"/>
                </a:solidFill>
              </a:rPr>
              <a:t>20</a:t>
            </a: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4EF1CB-F5B7-4BFB-8F2E-6181DDA955CA}"/>
              </a:ext>
            </a:extLst>
          </p:cNvPr>
          <p:cNvSpPr txBox="1"/>
          <p:nvPr/>
        </p:nvSpPr>
        <p:spPr>
          <a:xfrm>
            <a:off x="6352761" y="6136332"/>
            <a:ext cx="101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5.5</a:t>
            </a:r>
            <a:endParaRPr kumimoji="1" lang="ja-JP" altLang="en-US" sz="4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2C688E-14EB-41E4-896B-0ED34486469B}"/>
              </a:ext>
            </a:extLst>
          </p:cNvPr>
          <p:cNvSpPr txBox="1"/>
          <p:nvPr/>
        </p:nvSpPr>
        <p:spPr>
          <a:xfrm>
            <a:off x="10351427" y="4409161"/>
            <a:ext cx="69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5B8B3A0-C656-4F55-A262-C619972326DE}"/>
              </a:ext>
            </a:extLst>
          </p:cNvPr>
          <p:cNvSpPr txBox="1"/>
          <p:nvPr/>
        </p:nvSpPr>
        <p:spPr>
          <a:xfrm>
            <a:off x="10356952" y="5274522"/>
            <a:ext cx="69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BDC82C3-5231-4C02-B36C-9407EB2920FF}"/>
              </a:ext>
            </a:extLst>
          </p:cNvPr>
          <p:cNvSpPr txBox="1"/>
          <p:nvPr/>
        </p:nvSpPr>
        <p:spPr>
          <a:xfrm>
            <a:off x="10351427" y="6130495"/>
            <a:ext cx="101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5.5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24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1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7A0FCA-FE87-4AFD-9128-FD49D656F19E}"/>
              </a:ext>
            </a:extLst>
          </p:cNvPr>
          <p:cNvGraphicFramePr>
            <a:graphicFrameLocks noGrp="1"/>
          </p:cNvGraphicFramePr>
          <p:nvPr/>
        </p:nvGraphicFramePr>
        <p:xfrm>
          <a:off x="1203468" y="639021"/>
          <a:ext cx="90686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01">
                  <a:extLst>
                    <a:ext uri="{9D8B030D-6E8A-4147-A177-3AD203B41FA5}">
                      <a16:colId xmlns:a16="http://schemas.microsoft.com/office/drawing/2014/main" val="2253042429"/>
                    </a:ext>
                  </a:extLst>
                </a:gridCol>
                <a:gridCol w="3565993">
                  <a:extLst>
                    <a:ext uri="{9D8B030D-6E8A-4147-A177-3AD203B41FA5}">
                      <a16:colId xmlns:a16="http://schemas.microsoft.com/office/drawing/2014/main" val="2002435546"/>
                    </a:ext>
                  </a:extLst>
                </a:gridCol>
                <a:gridCol w="3098205">
                  <a:extLst>
                    <a:ext uri="{9D8B030D-6E8A-4147-A177-3AD203B41FA5}">
                      <a16:colId xmlns:a16="http://schemas.microsoft.com/office/drawing/2014/main" val="3949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道のり</a:t>
                      </a:r>
                      <a:r>
                        <a:rPr kumimoji="1" lang="en-US" altLang="ja-JP" sz="4000" dirty="0"/>
                        <a:t>(m)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/>
                        <a:t>時間</a:t>
                      </a:r>
                      <a:r>
                        <a:rPr kumimoji="1" lang="en-US" altLang="ja-JP" sz="4000" dirty="0"/>
                        <a:t>(</a:t>
                      </a:r>
                      <a:r>
                        <a:rPr kumimoji="1" lang="ja-JP" altLang="en-US" sz="4000" dirty="0"/>
                        <a:t>秒</a:t>
                      </a:r>
                      <a:r>
                        <a:rPr kumimoji="1" lang="en-US" altLang="ja-JP" sz="4000" dirty="0"/>
                        <a:t>)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5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ゆたか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</a:rPr>
                        <a:t>80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あきら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</a:rPr>
                        <a:t>80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/>
                        <a:t>けんた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</a:rPr>
                        <a:t>110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0322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787016-CFE0-4ACF-97C1-D9831F6B5C53}"/>
              </a:ext>
            </a:extLst>
          </p:cNvPr>
          <p:cNvSpPr txBox="1"/>
          <p:nvPr/>
        </p:nvSpPr>
        <p:spPr>
          <a:xfrm>
            <a:off x="205648" y="10439"/>
            <a:ext cx="657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  <a:r>
              <a:rPr kumimoji="1" lang="ja-JP" altLang="en-US" sz="4000" b="1" dirty="0"/>
              <a:t>人の速さをくらべます。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F7164C-373D-4B17-B1B7-E2B356443F5D}"/>
              </a:ext>
            </a:extLst>
          </p:cNvPr>
          <p:cNvSpPr txBox="1"/>
          <p:nvPr/>
        </p:nvSpPr>
        <p:spPr>
          <a:xfrm>
            <a:off x="1203468" y="3559775"/>
            <a:ext cx="943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</a:rPr>
              <a:t>ｍあたり</a:t>
            </a:r>
            <a:r>
              <a:rPr lang="ja-JP" altLang="en-US" sz="3200" b="1" dirty="0"/>
              <a:t>にかかった時間はそれぞれ何秒ですか。</a:t>
            </a:r>
            <a:endParaRPr kumimoji="1" lang="ja-JP" altLang="en-US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17EC39-B9D6-4D95-B94E-895993EA5066}"/>
              </a:ext>
            </a:extLst>
          </p:cNvPr>
          <p:cNvSpPr txBox="1"/>
          <p:nvPr/>
        </p:nvSpPr>
        <p:spPr>
          <a:xfrm>
            <a:off x="7241228" y="4316771"/>
            <a:ext cx="4666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1m</a:t>
            </a:r>
            <a:r>
              <a:rPr lang="ja-JP" altLang="en-US" sz="4000" b="1" dirty="0"/>
              <a:t>あたり　　秒</a:t>
            </a:r>
            <a:endParaRPr kumimoji="1" lang="ja-JP" altLang="en-US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694693-CE64-4827-8AEE-5D1976809E25}"/>
              </a:ext>
            </a:extLst>
          </p:cNvPr>
          <p:cNvSpPr txBox="1"/>
          <p:nvPr/>
        </p:nvSpPr>
        <p:spPr>
          <a:xfrm>
            <a:off x="7272697" y="5171395"/>
            <a:ext cx="4666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1m</a:t>
            </a:r>
            <a:r>
              <a:rPr lang="ja-JP" altLang="en-US" sz="4000" b="1" dirty="0"/>
              <a:t>あたり　　秒</a:t>
            </a:r>
            <a:endParaRPr kumimoji="1" lang="ja-JP" altLang="en-US" sz="4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E40D18-18DF-4EAB-96AA-7FE9C21BC94B}"/>
              </a:ext>
            </a:extLst>
          </p:cNvPr>
          <p:cNvSpPr txBox="1"/>
          <p:nvPr/>
        </p:nvSpPr>
        <p:spPr>
          <a:xfrm>
            <a:off x="7296914" y="5995077"/>
            <a:ext cx="4666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1m</a:t>
            </a:r>
            <a:r>
              <a:rPr lang="ja-JP" altLang="en-US" sz="4000" b="1" dirty="0"/>
              <a:t>あたり　　　秒</a:t>
            </a:r>
            <a:endParaRPr kumimoji="1" lang="ja-JP" altLang="en-US" sz="40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97CDE4-C89B-4D8C-B3C7-A2D75FC4807B}"/>
              </a:ext>
            </a:extLst>
          </p:cNvPr>
          <p:cNvSpPr txBox="1"/>
          <p:nvPr/>
        </p:nvSpPr>
        <p:spPr>
          <a:xfrm>
            <a:off x="715873" y="4259849"/>
            <a:ext cx="284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ゆたか　式</a:t>
            </a:r>
            <a:endParaRPr kumimoji="1" lang="ja-JP" altLang="en-US" sz="4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DD4391-FE0C-42C0-AE3D-BC45C4F2226C}"/>
              </a:ext>
            </a:extLst>
          </p:cNvPr>
          <p:cNvSpPr txBox="1"/>
          <p:nvPr/>
        </p:nvSpPr>
        <p:spPr>
          <a:xfrm>
            <a:off x="715872" y="5130352"/>
            <a:ext cx="284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あきら　式</a:t>
            </a:r>
            <a:endParaRPr kumimoji="1" lang="ja-JP" altLang="en-US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E36B1B-9A65-427B-95E6-0C07F40E88A5}"/>
              </a:ext>
            </a:extLst>
          </p:cNvPr>
          <p:cNvSpPr txBox="1"/>
          <p:nvPr/>
        </p:nvSpPr>
        <p:spPr>
          <a:xfrm>
            <a:off x="569272" y="6017310"/>
            <a:ext cx="28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けんた　式</a:t>
            </a:r>
            <a:endParaRPr kumimoji="1" lang="ja-JP" altLang="en-US" sz="4000" b="1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A6297BE-5990-4FEF-A559-0E9C8A569AAE}"/>
              </a:ext>
            </a:extLst>
          </p:cNvPr>
          <p:cNvCxnSpPr/>
          <p:nvPr/>
        </p:nvCxnSpPr>
        <p:spPr>
          <a:xfrm>
            <a:off x="815668" y="4910178"/>
            <a:ext cx="108070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8F230C2-299B-42EF-A831-08548533D8A3}"/>
              </a:ext>
            </a:extLst>
          </p:cNvPr>
          <p:cNvCxnSpPr/>
          <p:nvPr/>
        </p:nvCxnSpPr>
        <p:spPr>
          <a:xfrm>
            <a:off x="815668" y="5838238"/>
            <a:ext cx="108070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D7CA465-69F6-43DF-A669-577E6612A4EA}"/>
              </a:ext>
            </a:extLst>
          </p:cNvPr>
          <p:cNvCxnSpPr/>
          <p:nvPr/>
        </p:nvCxnSpPr>
        <p:spPr>
          <a:xfrm>
            <a:off x="815668" y="6704735"/>
            <a:ext cx="108070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93D8DE-B103-48EC-B05C-3B269CC8D0E4}"/>
              </a:ext>
            </a:extLst>
          </p:cNvPr>
          <p:cNvSpPr txBox="1"/>
          <p:nvPr/>
        </p:nvSpPr>
        <p:spPr>
          <a:xfrm>
            <a:off x="3588297" y="4264260"/>
            <a:ext cx="255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16÷</a:t>
            </a:r>
            <a:r>
              <a:rPr lang="en-US" altLang="ja-JP" sz="4000" b="1" dirty="0">
                <a:solidFill>
                  <a:srgbClr val="FF0000"/>
                </a:solidFill>
              </a:rPr>
              <a:t>80</a:t>
            </a: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428C43-7519-43B3-A21D-01ED461A92A7}"/>
              </a:ext>
            </a:extLst>
          </p:cNvPr>
          <p:cNvSpPr txBox="1"/>
          <p:nvPr/>
        </p:nvSpPr>
        <p:spPr>
          <a:xfrm>
            <a:off x="5752377" y="4264260"/>
            <a:ext cx="117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0.2</a:t>
            </a:r>
            <a:endParaRPr kumimoji="1" lang="ja-JP" altLang="en-US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A33D0D-6C6A-4311-B214-B3A007F58741}"/>
              </a:ext>
            </a:extLst>
          </p:cNvPr>
          <p:cNvSpPr txBox="1"/>
          <p:nvPr/>
        </p:nvSpPr>
        <p:spPr>
          <a:xfrm>
            <a:off x="3529139" y="5170996"/>
            <a:ext cx="255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20÷</a:t>
            </a:r>
            <a:r>
              <a:rPr lang="en-US" altLang="ja-JP" sz="4000" b="1" dirty="0">
                <a:solidFill>
                  <a:srgbClr val="FF0000"/>
                </a:solidFill>
              </a:rPr>
              <a:t>80</a:t>
            </a: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4B151D-CBB7-4B56-8639-E8813DDFE430}"/>
              </a:ext>
            </a:extLst>
          </p:cNvPr>
          <p:cNvSpPr txBox="1"/>
          <p:nvPr/>
        </p:nvSpPr>
        <p:spPr>
          <a:xfrm>
            <a:off x="5693219" y="5170996"/>
            <a:ext cx="123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0.25</a:t>
            </a:r>
            <a:endParaRPr kumimoji="1" lang="ja-JP" altLang="en-US" sz="4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819376-057F-4373-9A81-B52E704C5465}"/>
              </a:ext>
            </a:extLst>
          </p:cNvPr>
          <p:cNvSpPr txBox="1"/>
          <p:nvPr/>
        </p:nvSpPr>
        <p:spPr>
          <a:xfrm>
            <a:off x="3233554" y="6046081"/>
            <a:ext cx="339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20÷</a:t>
            </a:r>
            <a:r>
              <a:rPr lang="en-US" altLang="ja-JP" sz="4000" b="1" dirty="0">
                <a:solidFill>
                  <a:srgbClr val="FF0000"/>
                </a:solidFill>
              </a:rPr>
              <a:t>110</a:t>
            </a: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154488-9E82-4EEB-8A77-FD8DA654D1A9}"/>
              </a:ext>
            </a:extLst>
          </p:cNvPr>
          <p:cNvSpPr txBox="1"/>
          <p:nvPr/>
        </p:nvSpPr>
        <p:spPr>
          <a:xfrm>
            <a:off x="5684506" y="6046081"/>
            <a:ext cx="215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0.18…</a:t>
            </a:r>
            <a:endParaRPr kumimoji="1" lang="ja-JP" altLang="en-US" sz="4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FE8FFBD-051B-4D3E-BC83-0D59FCCF093D}"/>
              </a:ext>
            </a:extLst>
          </p:cNvPr>
          <p:cNvSpPr txBox="1"/>
          <p:nvPr/>
        </p:nvSpPr>
        <p:spPr>
          <a:xfrm>
            <a:off x="9589248" y="4313513"/>
            <a:ext cx="103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0.2</a:t>
            </a:r>
            <a:endParaRPr kumimoji="1" lang="ja-JP" altLang="en-US" sz="4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A399FD-244D-4D30-941F-83A5EDFE1174}"/>
              </a:ext>
            </a:extLst>
          </p:cNvPr>
          <p:cNvSpPr txBox="1"/>
          <p:nvPr/>
        </p:nvSpPr>
        <p:spPr>
          <a:xfrm>
            <a:off x="9487484" y="5178237"/>
            <a:ext cx="126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0.25</a:t>
            </a:r>
            <a:endParaRPr kumimoji="1" lang="ja-JP" altLang="en-US" sz="4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2CB63F5-C190-4542-8058-54790A69E82D}"/>
              </a:ext>
            </a:extLst>
          </p:cNvPr>
          <p:cNvSpPr txBox="1"/>
          <p:nvPr/>
        </p:nvSpPr>
        <p:spPr>
          <a:xfrm>
            <a:off x="9543788" y="6019923"/>
            <a:ext cx="178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0.18…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84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F1AC32-10EC-4E4E-BF97-730844345B6E}"/>
              </a:ext>
            </a:extLst>
          </p:cNvPr>
          <p:cNvSpPr txBox="1"/>
          <p:nvPr/>
        </p:nvSpPr>
        <p:spPr>
          <a:xfrm>
            <a:off x="6052414" y="1095068"/>
            <a:ext cx="35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速いのは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B078A8-1558-4EFE-A494-59EA4A87DAF2}"/>
              </a:ext>
            </a:extLst>
          </p:cNvPr>
          <p:cNvSpPr txBox="1"/>
          <p:nvPr/>
        </p:nvSpPr>
        <p:spPr>
          <a:xfrm>
            <a:off x="558656" y="1051830"/>
            <a:ext cx="50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道のり 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きょり</a:t>
            </a:r>
            <a:r>
              <a:rPr lang="en-US" altLang="ja-JP" sz="3600" b="1" dirty="0"/>
              <a:t>)</a:t>
            </a:r>
            <a:r>
              <a:rPr kumimoji="1" lang="ja-JP" altLang="en-US" sz="3600" b="1" dirty="0"/>
              <a:t>＝</a:t>
            </a:r>
            <a:r>
              <a:rPr kumimoji="1" lang="en-US" altLang="ja-JP" sz="3600" b="1" dirty="0"/>
              <a:t>50m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AABAF4-4D01-49A4-9799-2EE674EBDF59}"/>
              </a:ext>
            </a:extLst>
          </p:cNvPr>
          <p:cNvSpPr txBox="1"/>
          <p:nvPr/>
        </p:nvSpPr>
        <p:spPr>
          <a:xfrm>
            <a:off x="2005385" y="2119728"/>
            <a:ext cx="576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さとし　　　</a:t>
            </a:r>
            <a:r>
              <a:rPr lang="en-US" altLang="ja-JP" sz="4000" b="1" dirty="0"/>
              <a:t>50</a:t>
            </a:r>
            <a:r>
              <a:rPr lang="ja-JP" altLang="en-US" sz="4000" b="1" dirty="0"/>
              <a:t>ｍを</a:t>
            </a:r>
            <a:r>
              <a:rPr lang="en-US" altLang="ja-JP" sz="4000" b="1" dirty="0"/>
              <a:t>8</a:t>
            </a:r>
            <a:r>
              <a:rPr lang="ja-JP" altLang="en-US" sz="4000" b="1" dirty="0"/>
              <a:t>秒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662194-5DD6-4A41-84E7-8C00B8995ABC}"/>
              </a:ext>
            </a:extLst>
          </p:cNvPr>
          <p:cNvSpPr txBox="1"/>
          <p:nvPr/>
        </p:nvSpPr>
        <p:spPr>
          <a:xfrm>
            <a:off x="2678445" y="4499997"/>
            <a:ext cx="52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たいき　</a:t>
            </a:r>
            <a:r>
              <a:rPr lang="en-US" altLang="ja-JP" sz="4000" b="1" dirty="0"/>
              <a:t>50</a:t>
            </a:r>
            <a:r>
              <a:rPr lang="ja-JP" altLang="en-US" sz="4000" b="1" dirty="0"/>
              <a:t>ｍを</a:t>
            </a:r>
            <a:r>
              <a:rPr lang="en-US" altLang="ja-JP" sz="4000" b="1" dirty="0"/>
              <a:t>9</a:t>
            </a:r>
            <a:r>
              <a:rPr lang="ja-JP" altLang="en-US" sz="4000" b="1" dirty="0"/>
              <a:t>秒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657206-C92A-4DD7-B923-C05BDB2C3F06}"/>
              </a:ext>
            </a:extLst>
          </p:cNvPr>
          <p:cNvSpPr txBox="1"/>
          <p:nvPr/>
        </p:nvSpPr>
        <p:spPr>
          <a:xfrm>
            <a:off x="8687392" y="1130375"/>
            <a:ext cx="2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さとし</a:t>
            </a:r>
            <a:endParaRPr kumimoji="1" lang="ja-JP" altLang="en-US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B1DABF-52D7-42F1-B8E7-5CA4170AB9C6}"/>
              </a:ext>
            </a:extLst>
          </p:cNvPr>
          <p:cNvSpPr txBox="1"/>
          <p:nvPr/>
        </p:nvSpPr>
        <p:spPr>
          <a:xfrm>
            <a:off x="408791" y="5444796"/>
            <a:ext cx="9397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速さは     　　と　　　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きょり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が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r>
              <a:rPr kumimoji="1" lang="ja-JP" altLang="en-US" sz="4400" b="1" dirty="0">
                <a:solidFill>
                  <a:srgbClr val="FF0000"/>
                </a:solidFill>
              </a:rPr>
              <a:t>わかればくらべられる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146CB36-4EDB-479D-9C6E-17D993B89C0E}"/>
              </a:ext>
            </a:extLst>
          </p:cNvPr>
          <p:cNvSpPr/>
          <p:nvPr/>
        </p:nvSpPr>
        <p:spPr>
          <a:xfrm>
            <a:off x="2385482" y="5311982"/>
            <a:ext cx="1594846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127B25-7595-4B6B-B634-BAA98D7AB4FC}"/>
              </a:ext>
            </a:extLst>
          </p:cNvPr>
          <p:cNvSpPr/>
          <p:nvPr/>
        </p:nvSpPr>
        <p:spPr>
          <a:xfrm>
            <a:off x="4754880" y="5311982"/>
            <a:ext cx="2054710" cy="8227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412BBD-CEA5-4F79-9272-141674037F3D}"/>
              </a:ext>
            </a:extLst>
          </p:cNvPr>
          <p:cNvSpPr txBox="1"/>
          <p:nvPr/>
        </p:nvSpPr>
        <p:spPr>
          <a:xfrm>
            <a:off x="2466254" y="5405151"/>
            <a:ext cx="151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E23382-8758-41E6-9B21-8C3927558291}"/>
              </a:ext>
            </a:extLst>
          </p:cNvPr>
          <p:cNvSpPr txBox="1"/>
          <p:nvPr/>
        </p:nvSpPr>
        <p:spPr>
          <a:xfrm>
            <a:off x="4935825" y="5361038"/>
            <a:ext cx="224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道のり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B0036F-03DD-6E41-1002-DE0CE4D8BE0D}"/>
              </a:ext>
            </a:extLst>
          </p:cNvPr>
          <p:cNvCxnSpPr/>
          <p:nvPr/>
        </p:nvCxnSpPr>
        <p:spPr>
          <a:xfrm>
            <a:off x="255639" y="2812023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4EBDCE7-470C-7D93-A8E5-333BE14D4AE5}"/>
              </a:ext>
            </a:extLst>
          </p:cNvPr>
          <p:cNvCxnSpPr/>
          <p:nvPr/>
        </p:nvCxnSpPr>
        <p:spPr>
          <a:xfrm>
            <a:off x="255639" y="4081275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3207D2D-4FDA-D395-7397-E4746F0D62E8}"/>
              </a:ext>
            </a:extLst>
          </p:cNvPr>
          <p:cNvCxnSpPr/>
          <p:nvPr/>
        </p:nvCxnSpPr>
        <p:spPr>
          <a:xfrm>
            <a:off x="8298426" y="2272693"/>
            <a:ext cx="934064" cy="3479175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F2B3CDF-50C5-00D3-42DE-2BDEEF83F027}"/>
              </a:ext>
            </a:extLst>
          </p:cNvPr>
          <p:cNvCxnSpPr/>
          <p:nvPr/>
        </p:nvCxnSpPr>
        <p:spPr>
          <a:xfrm>
            <a:off x="255639" y="5277566"/>
            <a:ext cx="10756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FFB6A48-423D-753E-6529-FB4C9DDB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47" y="1935764"/>
            <a:ext cx="1714500" cy="1714500"/>
          </a:xfrm>
          <a:prstGeom prst="rect">
            <a:avLst/>
          </a:prstGeom>
        </p:spPr>
      </p:pic>
      <p:pic>
        <p:nvPicPr>
          <p:cNvPr id="22" name="図 21" descr="人, 持つ, テディ, クマ が含まれている画像&#10;&#10;自動的に生成された説明">
            <a:extLst>
              <a:ext uri="{FF2B5EF4-FFF2-40B4-BE49-F238E27FC236}">
                <a16:creationId xmlns:a16="http://schemas.microsoft.com/office/drawing/2014/main" id="{0C910BF1-27F3-40C7-8E78-259CB05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6149" y="3249181"/>
            <a:ext cx="1826756" cy="17145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A6D028-2558-7C8B-1486-43E47B2C4BBD}"/>
              </a:ext>
            </a:extLst>
          </p:cNvPr>
          <p:cNvSpPr txBox="1"/>
          <p:nvPr/>
        </p:nvSpPr>
        <p:spPr>
          <a:xfrm>
            <a:off x="883539" y="155448"/>
            <a:ext cx="740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どちらが速いかな</a:t>
            </a:r>
            <a:endParaRPr kumimoji="1" lang="ja-JP" altLang="en-US" sz="6000" b="1" dirty="0"/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C7E4809-207C-C7BB-6E8C-916D66F71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27" y="1762743"/>
            <a:ext cx="695976" cy="6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 animBg="1"/>
      <p:bldP spid="11" grpId="0" animBg="1"/>
      <p:bldP spid="12" grpId="0"/>
      <p:bldP spid="13" grpId="0"/>
      <p:bldP spid="2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2566</Words>
  <Application>Microsoft Office PowerPoint</Application>
  <PresentationFormat>ワイド画面</PresentationFormat>
  <Paragraphs>784</Paragraphs>
  <Slides>56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S T</cp:lastModifiedBy>
  <cp:revision>117</cp:revision>
  <cp:lastPrinted>2021-02-08T02:25:57Z</cp:lastPrinted>
  <dcterms:created xsi:type="dcterms:W3CDTF">2021-02-03T12:05:09Z</dcterms:created>
  <dcterms:modified xsi:type="dcterms:W3CDTF">2024-12-30T11:17:17Z</dcterms:modified>
</cp:coreProperties>
</file>